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9"/>
  </p:notesMasterIdLst>
  <p:sldIdLst>
    <p:sldId id="264" r:id="rId2"/>
    <p:sldId id="265" r:id="rId3"/>
    <p:sldId id="266" r:id="rId4"/>
    <p:sldId id="261" r:id="rId5"/>
    <p:sldId id="258" r:id="rId6"/>
    <p:sldId id="260" r:id="rId7"/>
    <p:sldId id="259" r:id="rId8"/>
    <p:sldId id="365" r:id="rId9"/>
    <p:sldId id="267" r:id="rId10"/>
    <p:sldId id="336" r:id="rId11"/>
    <p:sldId id="357" r:id="rId12"/>
    <p:sldId id="346" r:id="rId13"/>
    <p:sldId id="344" r:id="rId14"/>
    <p:sldId id="345" r:id="rId15"/>
    <p:sldId id="347" r:id="rId16"/>
    <p:sldId id="348" r:id="rId17"/>
    <p:sldId id="349" r:id="rId18"/>
    <p:sldId id="350" r:id="rId19"/>
    <p:sldId id="351" r:id="rId20"/>
    <p:sldId id="356" r:id="rId21"/>
    <p:sldId id="359" r:id="rId22"/>
    <p:sldId id="326" r:id="rId23"/>
    <p:sldId id="269" r:id="rId24"/>
    <p:sldId id="270" r:id="rId25"/>
    <p:sldId id="275" r:id="rId26"/>
    <p:sldId id="276" r:id="rId27"/>
    <p:sldId id="277" r:id="rId28"/>
    <p:sldId id="279" r:id="rId29"/>
    <p:sldId id="278" r:id="rId30"/>
    <p:sldId id="324" r:id="rId31"/>
    <p:sldId id="325" r:id="rId32"/>
    <p:sldId id="287" r:id="rId33"/>
    <p:sldId id="362" r:id="rId34"/>
    <p:sldId id="361" r:id="rId35"/>
    <p:sldId id="360" r:id="rId36"/>
    <p:sldId id="285" r:id="rId37"/>
    <p:sldId id="328" r:id="rId38"/>
    <p:sldId id="288" r:id="rId39"/>
    <p:sldId id="327" r:id="rId40"/>
    <p:sldId id="367" r:id="rId41"/>
    <p:sldId id="363" r:id="rId42"/>
    <p:sldId id="352" r:id="rId43"/>
    <p:sldId id="364"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66" r:id="rId7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82" autoAdjust="0"/>
    <p:restoredTop sz="94660"/>
  </p:normalViewPr>
  <p:slideViewPr>
    <p:cSldViewPr snapToGrid="0" snapToObjects="1">
      <p:cViewPr>
        <p:scale>
          <a:sx n="50" d="100"/>
          <a:sy n="50" d="100"/>
        </p:scale>
        <p:origin x="-1920" y="-8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printerSettings" Target="printerSettings/printerSettings1.bin"/><Relationship Id="rId81" Type="http://schemas.openxmlformats.org/officeDocument/2006/relationships/presProps" Target="presProps.xml"/><Relationship Id="rId82" Type="http://schemas.openxmlformats.org/officeDocument/2006/relationships/viewProps" Target="viewProps.xml"/><Relationship Id="rId83" Type="http://schemas.openxmlformats.org/officeDocument/2006/relationships/theme" Target="theme/theme1.xml"/><Relationship Id="rId84"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notesMaster" Target="notesMasters/notesMaster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2FEF74-5533-46D2-867F-D7B74BC6CEDC}"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6B5976AD-CB7B-4308-9287-30220B0DABCB}">
      <dgm:prSet phldrT="[Text]"/>
      <dgm:spPr>
        <a:scene3d>
          <a:camera prst="orthographicFront"/>
          <a:lightRig rig="threePt" dir="t"/>
        </a:scene3d>
        <a:sp3d>
          <a:bevelT/>
        </a:sp3d>
      </dgm:spPr>
      <dgm:t>
        <a:bodyPr/>
        <a:lstStyle/>
        <a:p>
          <a:r>
            <a:rPr lang="en-US" dirty="0" smtClean="0"/>
            <a:t>ADF</a:t>
          </a:r>
          <a:endParaRPr lang="en-US" dirty="0"/>
        </a:p>
      </dgm:t>
    </dgm:pt>
    <dgm:pt modelId="{8BC6EE5D-6F0C-433B-AEC1-52200A43CC45}" type="parTrans" cxnId="{FCABAE84-1A17-482C-8E94-1BB0A43EEC8F}">
      <dgm:prSet/>
      <dgm:spPr/>
      <dgm:t>
        <a:bodyPr/>
        <a:lstStyle/>
        <a:p>
          <a:endParaRPr lang="en-US"/>
        </a:p>
      </dgm:t>
    </dgm:pt>
    <dgm:pt modelId="{81C60F50-CA0E-4F81-AD74-CA174602E67A}" type="sibTrans" cxnId="{FCABAE84-1A17-482C-8E94-1BB0A43EEC8F}">
      <dgm:prSet/>
      <dgm:spPr/>
      <dgm:t>
        <a:bodyPr/>
        <a:lstStyle/>
        <a:p>
          <a:endParaRPr lang="en-US"/>
        </a:p>
      </dgm:t>
    </dgm:pt>
    <dgm:pt modelId="{EE05C5C0-4FA7-48CA-839B-92E215D21255}">
      <dgm:prSet phldrT="[Text]"/>
      <dgm:spPr>
        <a:solidFill>
          <a:srgbClr val="FF0000"/>
        </a:solidFill>
        <a:ln>
          <a:noFill/>
        </a:ln>
        <a:scene3d>
          <a:camera prst="orthographicFront"/>
          <a:lightRig rig="threePt" dir="t"/>
        </a:scene3d>
        <a:sp3d>
          <a:bevelT/>
        </a:sp3d>
      </dgm:spPr>
      <dgm:t>
        <a:bodyPr/>
        <a:lstStyle/>
        <a:p>
          <a:r>
            <a:rPr lang="en-US" dirty="0" smtClean="0"/>
            <a:t>Fusion Applications</a:t>
          </a:r>
          <a:endParaRPr lang="en-US" dirty="0"/>
        </a:p>
      </dgm:t>
    </dgm:pt>
    <dgm:pt modelId="{0796187B-D55B-4C3D-8E78-294A63F1A68F}" type="parTrans" cxnId="{E6F737B7-3FCF-4613-997A-685C3D57E68E}">
      <dgm:prSet/>
      <dgm:spPr/>
      <dgm:t>
        <a:bodyPr/>
        <a:lstStyle/>
        <a:p>
          <a:endParaRPr lang="en-US"/>
        </a:p>
      </dgm:t>
    </dgm:pt>
    <dgm:pt modelId="{2173516A-0A02-4D44-9C13-F4795C41A475}" type="sibTrans" cxnId="{E6F737B7-3FCF-4613-997A-685C3D57E68E}">
      <dgm:prSet/>
      <dgm:spPr/>
      <dgm:t>
        <a:bodyPr/>
        <a:lstStyle/>
        <a:p>
          <a:endParaRPr lang="en-US"/>
        </a:p>
      </dgm:t>
    </dgm:pt>
    <dgm:pt modelId="{B77C9C14-EAF6-4898-A0D2-35284A3E3B6C}">
      <dgm:prSet phldrT="[Text]"/>
      <dgm:spPr>
        <a:solidFill>
          <a:srgbClr val="FF0000"/>
        </a:solidFill>
        <a:ln>
          <a:noFill/>
        </a:ln>
        <a:scene3d>
          <a:camera prst="orthographicFront"/>
          <a:lightRig rig="threePt" dir="t"/>
        </a:scene3d>
        <a:sp3d>
          <a:bevelT/>
        </a:sp3d>
      </dgm:spPr>
      <dgm:t>
        <a:bodyPr/>
        <a:lstStyle/>
        <a:p>
          <a:r>
            <a:rPr lang="en-US" dirty="0" smtClean="0"/>
            <a:t>Industry Applications</a:t>
          </a:r>
          <a:endParaRPr lang="en-US" dirty="0"/>
        </a:p>
      </dgm:t>
    </dgm:pt>
    <dgm:pt modelId="{B5253F74-285A-4235-9EE3-3F0983F24872}" type="parTrans" cxnId="{878C3A8D-A534-416D-838D-01AB2BA75771}">
      <dgm:prSet/>
      <dgm:spPr/>
      <dgm:t>
        <a:bodyPr/>
        <a:lstStyle/>
        <a:p>
          <a:endParaRPr lang="en-US"/>
        </a:p>
      </dgm:t>
    </dgm:pt>
    <dgm:pt modelId="{3D9B482B-9148-42E5-9640-FAFA5AF90FD3}" type="sibTrans" cxnId="{878C3A8D-A534-416D-838D-01AB2BA75771}">
      <dgm:prSet/>
      <dgm:spPr/>
      <dgm:t>
        <a:bodyPr/>
        <a:lstStyle/>
        <a:p>
          <a:endParaRPr lang="en-US"/>
        </a:p>
      </dgm:t>
    </dgm:pt>
    <dgm:pt modelId="{CF31D684-74FF-41BD-B6EE-638A4E23FB30}">
      <dgm:prSet phldrT="[Text]"/>
      <dgm:spPr>
        <a:solidFill>
          <a:srgbClr val="FF0000"/>
        </a:solidFill>
        <a:ln>
          <a:noFill/>
        </a:ln>
        <a:scene3d>
          <a:camera prst="orthographicFront"/>
          <a:lightRig rig="threePt" dir="t"/>
        </a:scene3d>
        <a:sp3d>
          <a:bevelT/>
        </a:sp3d>
      </dgm:spPr>
      <dgm:t>
        <a:bodyPr/>
        <a:lstStyle/>
        <a:p>
          <a:r>
            <a:rPr lang="en-US" dirty="0" smtClean="0"/>
            <a:t>Fusion Middleware</a:t>
          </a:r>
          <a:endParaRPr lang="en-US" dirty="0"/>
        </a:p>
      </dgm:t>
    </dgm:pt>
    <dgm:pt modelId="{949094AD-F168-40A8-B74C-9E6430174822}" type="parTrans" cxnId="{0671CD20-C4E6-4F43-B298-29113544443D}">
      <dgm:prSet/>
      <dgm:spPr/>
      <dgm:t>
        <a:bodyPr/>
        <a:lstStyle/>
        <a:p>
          <a:endParaRPr lang="en-US"/>
        </a:p>
      </dgm:t>
    </dgm:pt>
    <dgm:pt modelId="{C8570777-6157-4694-9A6C-D0ECF1012524}" type="sibTrans" cxnId="{0671CD20-C4E6-4F43-B298-29113544443D}">
      <dgm:prSet/>
      <dgm:spPr/>
      <dgm:t>
        <a:bodyPr/>
        <a:lstStyle/>
        <a:p>
          <a:endParaRPr lang="en-US"/>
        </a:p>
      </dgm:t>
    </dgm:pt>
    <dgm:pt modelId="{EDF58EC8-2CFF-48E3-BA4B-A7FBA1A0BDF6}">
      <dgm:prSet phldrT="[Text]"/>
      <dgm:spPr>
        <a:solidFill>
          <a:srgbClr val="FF0000"/>
        </a:solidFill>
        <a:ln>
          <a:noFill/>
        </a:ln>
        <a:scene3d>
          <a:camera prst="orthographicFront"/>
          <a:lightRig rig="threePt" dir="t"/>
        </a:scene3d>
        <a:sp3d>
          <a:bevelT/>
        </a:sp3d>
      </dgm:spPr>
      <dgm:t>
        <a:bodyPr/>
        <a:lstStyle/>
        <a:p>
          <a:r>
            <a:rPr lang="en-US" dirty="0" smtClean="0"/>
            <a:t>Custom Applications</a:t>
          </a:r>
          <a:endParaRPr lang="en-US" dirty="0"/>
        </a:p>
      </dgm:t>
    </dgm:pt>
    <dgm:pt modelId="{EF352243-58DE-4266-B4AC-0793173D7E65}" type="parTrans" cxnId="{C18D002C-9AB3-4AA0-86E2-DF25BCB8E494}">
      <dgm:prSet/>
      <dgm:spPr/>
      <dgm:t>
        <a:bodyPr/>
        <a:lstStyle/>
        <a:p>
          <a:endParaRPr lang="en-US"/>
        </a:p>
      </dgm:t>
    </dgm:pt>
    <dgm:pt modelId="{3FECF4EF-8C79-47C6-95A9-8E141D9FA02E}" type="sibTrans" cxnId="{C18D002C-9AB3-4AA0-86E2-DF25BCB8E494}">
      <dgm:prSet/>
      <dgm:spPr/>
      <dgm:t>
        <a:bodyPr/>
        <a:lstStyle/>
        <a:p>
          <a:endParaRPr lang="en-US"/>
        </a:p>
      </dgm:t>
    </dgm:pt>
    <dgm:pt modelId="{9FE26F01-5BB3-496D-BCBD-88AEA591B28F}" type="pres">
      <dgm:prSet presAssocID="{C92FEF74-5533-46D2-867F-D7B74BC6CEDC}" presName="diagram" presStyleCnt="0">
        <dgm:presLayoutVars>
          <dgm:chMax val="1"/>
          <dgm:dir/>
          <dgm:animLvl val="ctr"/>
          <dgm:resizeHandles val="exact"/>
        </dgm:presLayoutVars>
      </dgm:prSet>
      <dgm:spPr/>
      <dgm:t>
        <a:bodyPr/>
        <a:lstStyle/>
        <a:p>
          <a:endParaRPr lang="en-US"/>
        </a:p>
      </dgm:t>
    </dgm:pt>
    <dgm:pt modelId="{2957ECF9-E3BE-4C78-AD5E-68A5806B5FE5}" type="pres">
      <dgm:prSet presAssocID="{C92FEF74-5533-46D2-867F-D7B74BC6CEDC}" presName="matrix" presStyleCnt="0"/>
      <dgm:spPr>
        <a:scene3d>
          <a:camera prst="orthographicFront"/>
          <a:lightRig rig="threePt" dir="t"/>
        </a:scene3d>
        <a:sp3d/>
      </dgm:spPr>
    </dgm:pt>
    <dgm:pt modelId="{9F8B5638-8DB5-432D-8CD0-971B40FB7AA0}" type="pres">
      <dgm:prSet presAssocID="{C92FEF74-5533-46D2-867F-D7B74BC6CEDC}" presName="tile1" presStyleLbl="node1" presStyleIdx="0" presStyleCnt="4"/>
      <dgm:spPr/>
      <dgm:t>
        <a:bodyPr/>
        <a:lstStyle/>
        <a:p>
          <a:endParaRPr lang="en-US"/>
        </a:p>
      </dgm:t>
    </dgm:pt>
    <dgm:pt modelId="{41ACC0EA-3BD3-46E0-B6BC-53E62361CE6A}" type="pres">
      <dgm:prSet presAssocID="{C92FEF74-5533-46D2-867F-D7B74BC6CEDC}" presName="tile1text" presStyleLbl="node1" presStyleIdx="0" presStyleCnt="4">
        <dgm:presLayoutVars>
          <dgm:chMax val="0"/>
          <dgm:chPref val="0"/>
          <dgm:bulletEnabled val="1"/>
        </dgm:presLayoutVars>
      </dgm:prSet>
      <dgm:spPr/>
      <dgm:t>
        <a:bodyPr/>
        <a:lstStyle/>
        <a:p>
          <a:endParaRPr lang="en-US"/>
        </a:p>
      </dgm:t>
    </dgm:pt>
    <dgm:pt modelId="{95DA94C6-76C3-4763-8BE6-8D24FFEE46A6}" type="pres">
      <dgm:prSet presAssocID="{C92FEF74-5533-46D2-867F-D7B74BC6CEDC}" presName="tile2" presStyleLbl="node1" presStyleIdx="1" presStyleCnt="4"/>
      <dgm:spPr/>
      <dgm:t>
        <a:bodyPr/>
        <a:lstStyle/>
        <a:p>
          <a:endParaRPr lang="en-US"/>
        </a:p>
      </dgm:t>
    </dgm:pt>
    <dgm:pt modelId="{8B27038A-9661-4887-876D-4EAA3EFBFCDE}" type="pres">
      <dgm:prSet presAssocID="{C92FEF74-5533-46D2-867F-D7B74BC6CEDC}" presName="tile2text" presStyleLbl="node1" presStyleIdx="1" presStyleCnt="4">
        <dgm:presLayoutVars>
          <dgm:chMax val="0"/>
          <dgm:chPref val="0"/>
          <dgm:bulletEnabled val="1"/>
        </dgm:presLayoutVars>
      </dgm:prSet>
      <dgm:spPr/>
      <dgm:t>
        <a:bodyPr/>
        <a:lstStyle/>
        <a:p>
          <a:endParaRPr lang="en-US"/>
        </a:p>
      </dgm:t>
    </dgm:pt>
    <dgm:pt modelId="{1C1F90DB-F8E2-46CD-99E6-0E3187FAC432}" type="pres">
      <dgm:prSet presAssocID="{C92FEF74-5533-46D2-867F-D7B74BC6CEDC}" presName="tile3" presStyleLbl="node1" presStyleIdx="2" presStyleCnt="4"/>
      <dgm:spPr/>
      <dgm:t>
        <a:bodyPr/>
        <a:lstStyle/>
        <a:p>
          <a:endParaRPr lang="en-US"/>
        </a:p>
      </dgm:t>
    </dgm:pt>
    <dgm:pt modelId="{93DFB21F-006A-4386-BE13-4D0EFCD9B15A}" type="pres">
      <dgm:prSet presAssocID="{C92FEF74-5533-46D2-867F-D7B74BC6CEDC}" presName="tile3text" presStyleLbl="node1" presStyleIdx="2" presStyleCnt="4">
        <dgm:presLayoutVars>
          <dgm:chMax val="0"/>
          <dgm:chPref val="0"/>
          <dgm:bulletEnabled val="1"/>
        </dgm:presLayoutVars>
      </dgm:prSet>
      <dgm:spPr/>
      <dgm:t>
        <a:bodyPr/>
        <a:lstStyle/>
        <a:p>
          <a:endParaRPr lang="en-US"/>
        </a:p>
      </dgm:t>
    </dgm:pt>
    <dgm:pt modelId="{8A65C2DA-0407-485C-8BB5-3821CAA111F8}" type="pres">
      <dgm:prSet presAssocID="{C92FEF74-5533-46D2-867F-D7B74BC6CEDC}" presName="tile4" presStyleLbl="node1" presStyleIdx="3" presStyleCnt="4" custLinFactNeighborY="12018"/>
      <dgm:spPr/>
      <dgm:t>
        <a:bodyPr/>
        <a:lstStyle/>
        <a:p>
          <a:endParaRPr lang="en-US"/>
        </a:p>
      </dgm:t>
    </dgm:pt>
    <dgm:pt modelId="{68FDEF51-ED1F-4D94-9A1D-29E5DC9015C0}" type="pres">
      <dgm:prSet presAssocID="{C92FEF74-5533-46D2-867F-D7B74BC6CEDC}" presName="tile4text" presStyleLbl="node1" presStyleIdx="3" presStyleCnt="4">
        <dgm:presLayoutVars>
          <dgm:chMax val="0"/>
          <dgm:chPref val="0"/>
          <dgm:bulletEnabled val="1"/>
        </dgm:presLayoutVars>
      </dgm:prSet>
      <dgm:spPr/>
      <dgm:t>
        <a:bodyPr/>
        <a:lstStyle/>
        <a:p>
          <a:endParaRPr lang="en-US"/>
        </a:p>
      </dgm:t>
    </dgm:pt>
    <dgm:pt modelId="{F0AEA5BF-C0AE-4D23-9AF2-842DC97BB6B3}" type="pres">
      <dgm:prSet presAssocID="{C92FEF74-5533-46D2-867F-D7B74BC6CEDC}" presName="centerTile" presStyleLbl="fgShp" presStyleIdx="0" presStyleCnt="1">
        <dgm:presLayoutVars>
          <dgm:chMax val="0"/>
          <dgm:chPref val="0"/>
        </dgm:presLayoutVars>
      </dgm:prSet>
      <dgm:spPr/>
      <dgm:t>
        <a:bodyPr/>
        <a:lstStyle/>
        <a:p>
          <a:endParaRPr lang="en-US"/>
        </a:p>
      </dgm:t>
    </dgm:pt>
  </dgm:ptLst>
  <dgm:cxnLst>
    <dgm:cxn modelId="{FCABAE84-1A17-482C-8E94-1BB0A43EEC8F}" srcId="{C92FEF74-5533-46D2-867F-D7B74BC6CEDC}" destId="{6B5976AD-CB7B-4308-9287-30220B0DABCB}" srcOrd="0" destOrd="0" parTransId="{8BC6EE5D-6F0C-433B-AEC1-52200A43CC45}" sibTransId="{81C60F50-CA0E-4F81-AD74-CA174602E67A}"/>
    <dgm:cxn modelId="{BA38DAC6-996D-C741-9751-9E0430C6C30D}" type="presOf" srcId="{C92FEF74-5533-46D2-867F-D7B74BC6CEDC}" destId="{9FE26F01-5BB3-496D-BCBD-88AEA591B28F}" srcOrd="0" destOrd="0" presId="urn:microsoft.com/office/officeart/2005/8/layout/matrix1"/>
    <dgm:cxn modelId="{88F4F281-0A0A-E743-AFBB-B82574C8F406}" type="presOf" srcId="{EE05C5C0-4FA7-48CA-839B-92E215D21255}" destId="{9F8B5638-8DB5-432D-8CD0-971B40FB7AA0}" srcOrd="0" destOrd="0" presId="urn:microsoft.com/office/officeart/2005/8/layout/matrix1"/>
    <dgm:cxn modelId="{C18D002C-9AB3-4AA0-86E2-DF25BCB8E494}" srcId="{6B5976AD-CB7B-4308-9287-30220B0DABCB}" destId="{EDF58EC8-2CFF-48E3-BA4B-A7FBA1A0BDF6}" srcOrd="3" destOrd="0" parTransId="{EF352243-58DE-4266-B4AC-0793173D7E65}" sibTransId="{3FECF4EF-8C79-47C6-95A9-8E141D9FA02E}"/>
    <dgm:cxn modelId="{BFF1C6EF-6933-BF4C-B130-BB35B35B6374}" type="presOf" srcId="{EE05C5C0-4FA7-48CA-839B-92E215D21255}" destId="{41ACC0EA-3BD3-46E0-B6BC-53E62361CE6A}" srcOrd="1" destOrd="0" presId="urn:microsoft.com/office/officeart/2005/8/layout/matrix1"/>
    <dgm:cxn modelId="{311A15D7-BE93-8E45-B5D6-CF485FF4A1A9}" type="presOf" srcId="{B77C9C14-EAF6-4898-A0D2-35284A3E3B6C}" destId="{95DA94C6-76C3-4763-8BE6-8D24FFEE46A6}" srcOrd="0" destOrd="0" presId="urn:microsoft.com/office/officeart/2005/8/layout/matrix1"/>
    <dgm:cxn modelId="{95E91463-D752-4E4D-9969-0701E00D2D14}" type="presOf" srcId="{CF31D684-74FF-41BD-B6EE-638A4E23FB30}" destId="{1C1F90DB-F8E2-46CD-99E6-0E3187FAC432}" srcOrd="0" destOrd="0" presId="urn:microsoft.com/office/officeart/2005/8/layout/matrix1"/>
    <dgm:cxn modelId="{878C3A8D-A534-416D-838D-01AB2BA75771}" srcId="{6B5976AD-CB7B-4308-9287-30220B0DABCB}" destId="{B77C9C14-EAF6-4898-A0D2-35284A3E3B6C}" srcOrd="1" destOrd="0" parTransId="{B5253F74-285A-4235-9EE3-3F0983F24872}" sibTransId="{3D9B482B-9148-42E5-9640-FAFA5AF90FD3}"/>
    <dgm:cxn modelId="{EF2424BC-D02A-CB4C-8F16-20BEB2BB4617}" type="presOf" srcId="{B77C9C14-EAF6-4898-A0D2-35284A3E3B6C}" destId="{8B27038A-9661-4887-876D-4EAA3EFBFCDE}" srcOrd="1" destOrd="0" presId="urn:microsoft.com/office/officeart/2005/8/layout/matrix1"/>
    <dgm:cxn modelId="{C46B9582-57EE-2949-947D-674EE6C233DC}" type="presOf" srcId="{EDF58EC8-2CFF-48E3-BA4B-A7FBA1A0BDF6}" destId="{8A65C2DA-0407-485C-8BB5-3821CAA111F8}" srcOrd="0" destOrd="0" presId="urn:microsoft.com/office/officeart/2005/8/layout/matrix1"/>
    <dgm:cxn modelId="{0671CD20-C4E6-4F43-B298-29113544443D}" srcId="{6B5976AD-CB7B-4308-9287-30220B0DABCB}" destId="{CF31D684-74FF-41BD-B6EE-638A4E23FB30}" srcOrd="2" destOrd="0" parTransId="{949094AD-F168-40A8-B74C-9E6430174822}" sibTransId="{C8570777-6157-4694-9A6C-D0ECF1012524}"/>
    <dgm:cxn modelId="{AE3D464E-DDF2-3F4E-A9F6-710969AF00C3}" type="presOf" srcId="{CF31D684-74FF-41BD-B6EE-638A4E23FB30}" destId="{93DFB21F-006A-4386-BE13-4D0EFCD9B15A}" srcOrd="1" destOrd="0" presId="urn:microsoft.com/office/officeart/2005/8/layout/matrix1"/>
    <dgm:cxn modelId="{E6F737B7-3FCF-4613-997A-685C3D57E68E}" srcId="{6B5976AD-CB7B-4308-9287-30220B0DABCB}" destId="{EE05C5C0-4FA7-48CA-839B-92E215D21255}" srcOrd="0" destOrd="0" parTransId="{0796187B-D55B-4C3D-8E78-294A63F1A68F}" sibTransId="{2173516A-0A02-4D44-9C13-F4795C41A475}"/>
    <dgm:cxn modelId="{1979A5AD-7586-FE4D-B7DF-DFE376B1ACC3}" type="presOf" srcId="{EDF58EC8-2CFF-48E3-BA4B-A7FBA1A0BDF6}" destId="{68FDEF51-ED1F-4D94-9A1D-29E5DC9015C0}" srcOrd="1" destOrd="0" presId="urn:microsoft.com/office/officeart/2005/8/layout/matrix1"/>
    <dgm:cxn modelId="{0AC082AD-EC54-E748-BF37-9644D5D00CB8}" type="presOf" srcId="{6B5976AD-CB7B-4308-9287-30220B0DABCB}" destId="{F0AEA5BF-C0AE-4D23-9AF2-842DC97BB6B3}" srcOrd="0" destOrd="0" presId="urn:microsoft.com/office/officeart/2005/8/layout/matrix1"/>
    <dgm:cxn modelId="{A6DD3666-2FFF-264A-82CB-5AC8D9423FB2}" type="presParOf" srcId="{9FE26F01-5BB3-496D-BCBD-88AEA591B28F}" destId="{2957ECF9-E3BE-4C78-AD5E-68A5806B5FE5}" srcOrd="0" destOrd="0" presId="urn:microsoft.com/office/officeart/2005/8/layout/matrix1"/>
    <dgm:cxn modelId="{E67806B6-BDC4-B845-AC06-1457308AE571}" type="presParOf" srcId="{2957ECF9-E3BE-4C78-AD5E-68A5806B5FE5}" destId="{9F8B5638-8DB5-432D-8CD0-971B40FB7AA0}" srcOrd="0" destOrd="0" presId="urn:microsoft.com/office/officeart/2005/8/layout/matrix1"/>
    <dgm:cxn modelId="{BB7A66A3-0B34-754E-A1AE-74E0459FEE8D}" type="presParOf" srcId="{2957ECF9-E3BE-4C78-AD5E-68A5806B5FE5}" destId="{41ACC0EA-3BD3-46E0-B6BC-53E62361CE6A}" srcOrd="1" destOrd="0" presId="urn:microsoft.com/office/officeart/2005/8/layout/matrix1"/>
    <dgm:cxn modelId="{B7BC39D5-27D6-9341-9891-3C4AACC16E2F}" type="presParOf" srcId="{2957ECF9-E3BE-4C78-AD5E-68A5806B5FE5}" destId="{95DA94C6-76C3-4763-8BE6-8D24FFEE46A6}" srcOrd="2" destOrd="0" presId="urn:microsoft.com/office/officeart/2005/8/layout/matrix1"/>
    <dgm:cxn modelId="{27BDDBB7-8740-8644-B2C7-8C0B76C81430}" type="presParOf" srcId="{2957ECF9-E3BE-4C78-AD5E-68A5806B5FE5}" destId="{8B27038A-9661-4887-876D-4EAA3EFBFCDE}" srcOrd="3" destOrd="0" presId="urn:microsoft.com/office/officeart/2005/8/layout/matrix1"/>
    <dgm:cxn modelId="{C8AD0CAD-B09F-E741-843C-9EA10976CF76}" type="presParOf" srcId="{2957ECF9-E3BE-4C78-AD5E-68A5806B5FE5}" destId="{1C1F90DB-F8E2-46CD-99E6-0E3187FAC432}" srcOrd="4" destOrd="0" presId="urn:microsoft.com/office/officeart/2005/8/layout/matrix1"/>
    <dgm:cxn modelId="{D2AFF2B6-F8CA-DC4D-AD5F-698E55707D0A}" type="presParOf" srcId="{2957ECF9-E3BE-4C78-AD5E-68A5806B5FE5}" destId="{93DFB21F-006A-4386-BE13-4D0EFCD9B15A}" srcOrd="5" destOrd="0" presId="urn:microsoft.com/office/officeart/2005/8/layout/matrix1"/>
    <dgm:cxn modelId="{B4CED83A-EA9A-4646-B268-6639B207979C}" type="presParOf" srcId="{2957ECF9-E3BE-4C78-AD5E-68A5806B5FE5}" destId="{8A65C2DA-0407-485C-8BB5-3821CAA111F8}" srcOrd="6" destOrd="0" presId="urn:microsoft.com/office/officeart/2005/8/layout/matrix1"/>
    <dgm:cxn modelId="{62775C76-74C0-0343-BD7D-F8EA6F390B64}" type="presParOf" srcId="{2957ECF9-E3BE-4C78-AD5E-68A5806B5FE5}" destId="{68FDEF51-ED1F-4D94-9A1D-29E5DC9015C0}" srcOrd="7" destOrd="0" presId="urn:microsoft.com/office/officeart/2005/8/layout/matrix1"/>
    <dgm:cxn modelId="{35596A98-9782-F74C-8B7A-92541B11F8A0}" type="presParOf" srcId="{9FE26F01-5BB3-496D-BCBD-88AEA591B28F}" destId="{F0AEA5BF-C0AE-4D23-9AF2-842DC97BB6B3}"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D78746-0322-4B17-A542-7A9EFD7AA2BE}"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ABC80A61-BE96-4E12-B18A-5ABC92C018BF}">
      <dgm:prSet phldrT="[Text]" custT="1"/>
      <dgm:spPr>
        <a:gradFill rotWithShape="0">
          <a:gsLst>
            <a:gs pos="0">
              <a:schemeClr val="accent1">
                <a:tint val="66000"/>
                <a:satMod val="160000"/>
              </a:schemeClr>
            </a:gs>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dgm:spPr>
      <dgm:t>
        <a:bodyPr/>
        <a:lstStyle/>
        <a:p>
          <a:r>
            <a:rPr lang="en-US" sz="3200" dirty="0" smtClean="0">
              <a:solidFill>
                <a:srgbClr val="FF0000"/>
              </a:solidFill>
            </a:rPr>
            <a:t>ADF</a:t>
          </a:r>
          <a:endParaRPr lang="en-US" sz="3200" dirty="0">
            <a:solidFill>
              <a:srgbClr val="FF0000"/>
            </a:solidFill>
          </a:endParaRPr>
        </a:p>
      </dgm:t>
    </dgm:pt>
    <dgm:pt modelId="{352C4B1C-3E7D-4A2C-837C-B62371140050}" type="parTrans" cxnId="{66189E0D-D25F-45C1-81F9-52DA15042439}">
      <dgm:prSet/>
      <dgm:spPr/>
      <dgm:t>
        <a:bodyPr/>
        <a:lstStyle/>
        <a:p>
          <a:endParaRPr lang="en-US" sz="1400"/>
        </a:p>
      </dgm:t>
    </dgm:pt>
    <dgm:pt modelId="{73C75951-4BF9-425D-A33D-4011AFF1DA15}" type="sibTrans" cxnId="{66189E0D-D25F-45C1-81F9-52DA15042439}">
      <dgm:prSet/>
      <dgm:spPr/>
      <dgm:t>
        <a:bodyPr/>
        <a:lstStyle/>
        <a:p>
          <a:endParaRPr lang="en-US" sz="1400"/>
        </a:p>
      </dgm:t>
    </dgm:pt>
    <dgm:pt modelId="{C48074AF-ADDF-4205-9C9B-BB980EA93775}">
      <dgm:prSet phldrT="[Text]" custT="1"/>
      <dgm:spPr>
        <a:solidFill>
          <a:srgbClr val="FF0000"/>
        </a:solidFill>
      </dgm:spPr>
      <dgm:t>
        <a:bodyPr/>
        <a:lstStyle/>
        <a:p>
          <a:r>
            <a:rPr lang="en-US" sz="1400" dirty="0" smtClean="0"/>
            <a:t>Oracle </a:t>
          </a:r>
          <a:r>
            <a:rPr lang="en-US" sz="1400" dirty="0" err="1" smtClean="0"/>
            <a:t>WebCenter</a:t>
          </a:r>
          <a:endParaRPr lang="en-US" sz="1400" dirty="0"/>
        </a:p>
      </dgm:t>
    </dgm:pt>
    <dgm:pt modelId="{E5F10431-4D2C-42C2-ADB8-EE98DB41E31E}" type="parTrans" cxnId="{63EB25EE-147C-4067-969D-D30AD6136C07}">
      <dgm:prSet custT="1"/>
      <dgm:spPr/>
      <dgm:t>
        <a:bodyPr/>
        <a:lstStyle/>
        <a:p>
          <a:endParaRPr lang="en-US" sz="1400"/>
        </a:p>
      </dgm:t>
    </dgm:pt>
    <dgm:pt modelId="{49FD6867-EA46-4651-B05A-C2D240A766C9}" type="sibTrans" cxnId="{63EB25EE-147C-4067-969D-D30AD6136C07}">
      <dgm:prSet/>
      <dgm:spPr/>
      <dgm:t>
        <a:bodyPr/>
        <a:lstStyle/>
        <a:p>
          <a:endParaRPr lang="en-US" sz="1400"/>
        </a:p>
      </dgm:t>
    </dgm:pt>
    <dgm:pt modelId="{4996E285-8FEE-4AF5-939F-D4942FC87E4B}">
      <dgm:prSet phldrT="[Text]" custT="1"/>
      <dgm:spPr>
        <a:solidFill>
          <a:srgbClr val="FF0000"/>
        </a:solidFill>
      </dgm:spPr>
      <dgm:t>
        <a:bodyPr/>
        <a:lstStyle/>
        <a:p>
          <a:r>
            <a:rPr lang="en-US" sz="1400" dirty="0" smtClean="0"/>
            <a:t>Grid Control, IDM Management etc.</a:t>
          </a:r>
          <a:endParaRPr lang="en-US" sz="1400" dirty="0"/>
        </a:p>
      </dgm:t>
    </dgm:pt>
    <dgm:pt modelId="{1E767C40-72CB-422D-BFC5-7DEC46EFD249}" type="parTrans" cxnId="{BEFDFDE1-D6EB-48EE-BAF3-A5E57643325C}">
      <dgm:prSet custT="1"/>
      <dgm:spPr/>
      <dgm:t>
        <a:bodyPr/>
        <a:lstStyle/>
        <a:p>
          <a:endParaRPr lang="en-US" sz="1400"/>
        </a:p>
      </dgm:t>
    </dgm:pt>
    <dgm:pt modelId="{EEB930CA-E51B-45A9-9D8E-384DF13A328A}" type="sibTrans" cxnId="{BEFDFDE1-D6EB-48EE-BAF3-A5E57643325C}">
      <dgm:prSet/>
      <dgm:spPr/>
      <dgm:t>
        <a:bodyPr/>
        <a:lstStyle/>
        <a:p>
          <a:endParaRPr lang="en-US" sz="1400"/>
        </a:p>
      </dgm:t>
    </dgm:pt>
    <dgm:pt modelId="{1BEB3186-5E5F-45E8-B4ED-17FD0BCCBA90}">
      <dgm:prSet phldrT="[Text]" custT="1"/>
      <dgm:spPr>
        <a:solidFill>
          <a:srgbClr val="FF0000"/>
        </a:solidFill>
      </dgm:spPr>
      <dgm:t>
        <a:bodyPr/>
        <a:lstStyle/>
        <a:p>
          <a:r>
            <a:rPr lang="en-US" sz="1400" dirty="0" smtClean="0"/>
            <a:t>BI</a:t>
          </a:r>
          <a:endParaRPr lang="en-US" sz="1400" dirty="0"/>
        </a:p>
      </dgm:t>
    </dgm:pt>
    <dgm:pt modelId="{73F1E7A4-23C5-4FD9-B40D-75363C9B4F36}" type="parTrans" cxnId="{B00DBE9B-2753-4505-9923-21046AD8483C}">
      <dgm:prSet custT="1"/>
      <dgm:spPr/>
      <dgm:t>
        <a:bodyPr/>
        <a:lstStyle/>
        <a:p>
          <a:endParaRPr lang="en-US" sz="1400"/>
        </a:p>
      </dgm:t>
    </dgm:pt>
    <dgm:pt modelId="{442DAF4C-9954-4A08-A730-CC0FB16B5E7D}" type="sibTrans" cxnId="{B00DBE9B-2753-4505-9923-21046AD8483C}">
      <dgm:prSet/>
      <dgm:spPr/>
      <dgm:t>
        <a:bodyPr/>
        <a:lstStyle/>
        <a:p>
          <a:endParaRPr lang="en-US" sz="1400"/>
        </a:p>
      </dgm:t>
    </dgm:pt>
    <dgm:pt modelId="{30BFAA7B-1DCF-4D61-BD35-C37C45D52DDB}">
      <dgm:prSet phldrT="[Text]" custT="1"/>
      <dgm:spPr>
        <a:solidFill>
          <a:srgbClr val="FF0000"/>
        </a:solidFill>
      </dgm:spPr>
      <dgm:t>
        <a:bodyPr/>
        <a:lstStyle/>
        <a:p>
          <a:r>
            <a:rPr lang="en-US" sz="1400" dirty="0" smtClean="0"/>
            <a:t>BPM and Human </a:t>
          </a:r>
          <a:r>
            <a:rPr lang="en-US" sz="1400" dirty="0" err="1" smtClean="0"/>
            <a:t>Taskflow</a:t>
          </a:r>
          <a:endParaRPr lang="en-US" sz="1400" dirty="0"/>
        </a:p>
      </dgm:t>
    </dgm:pt>
    <dgm:pt modelId="{136ECFF2-27C4-42F1-B4D9-E2020D0AEEFD}" type="parTrans" cxnId="{04B1EA0A-3F14-4877-86F6-3136416226C9}">
      <dgm:prSet custT="1"/>
      <dgm:spPr/>
      <dgm:t>
        <a:bodyPr/>
        <a:lstStyle/>
        <a:p>
          <a:endParaRPr lang="en-US" sz="1400"/>
        </a:p>
      </dgm:t>
    </dgm:pt>
    <dgm:pt modelId="{CBD77791-20F5-41C6-A890-6B85853D6EFB}" type="sibTrans" cxnId="{04B1EA0A-3F14-4877-86F6-3136416226C9}">
      <dgm:prSet/>
      <dgm:spPr/>
      <dgm:t>
        <a:bodyPr/>
        <a:lstStyle/>
        <a:p>
          <a:endParaRPr lang="en-US" sz="1400"/>
        </a:p>
      </dgm:t>
    </dgm:pt>
    <dgm:pt modelId="{50835D52-CD8E-4A18-9826-504232F6364B}">
      <dgm:prSet phldrT="[Text]" custT="1"/>
      <dgm:spPr>
        <a:solidFill>
          <a:srgbClr val="FF0000"/>
        </a:solidFill>
      </dgm:spPr>
      <dgm:t>
        <a:bodyPr/>
        <a:lstStyle/>
        <a:p>
          <a:r>
            <a:rPr lang="en-US" sz="1400" dirty="0" smtClean="0"/>
            <a:t>Content Management</a:t>
          </a:r>
          <a:endParaRPr lang="en-US" sz="1400" dirty="0"/>
        </a:p>
      </dgm:t>
    </dgm:pt>
    <dgm:pt modelId="{7373344B-ED81-41C8-BC0C-4262307039F5}" type="parTrans" cxnId="{63D42495-8169-492C-A874-7E8129FD20FC}">
      <dgm:prSet custT="1"/>
      <dgm:spPr/>
      <dgm:t>
        <a:bodyPr/>
        <a:lstStyle/>
        <a:p>
          <a:endParaRPr lang="en-US" sz="1400"/>
        </a:p>
      </dgm:t>
    </dgm:pt>
    <dgm:pt modelId="{D0BE5205-1181-4E2E-B713-52760A9F9A1A}" type="sibTrans" cxnId="{63D42495-8169-492C-A874-7E8129FD20FC}">
      <dgm:prSet/>
      <dgm:spPr/>
      <dgm:t>
        <a:bodyPr/>
        <a:lstStyle/>
        <a:p>
          <a:endParaRPr lang="en-US" sz="1400"/>
        </a:p>
      </dgm:t>
    </dgm:pt>
    <dgm:pt modelId="{9467033A-8EE4-4B30-9463-788B80F2DC75}">
      <dgm:prSet phldrT="[Text]" custT="1"/>
      <dgm:spPr>
        <a:solidFill>
          <a:srgbClr val="FF0000"/>
        </a:solidFill>
      </dgm:spPr>
      <dgm:t>
        <a:bodyPr/>
        <a:lstStyle/>
        <a:p>
          <a:r>
            <a:rPr lang="en-US" sz="1400" dirty="0" smtClean="0"/>
            <a:t>Business Activity Monitoring</a:t>
          </a:r>
          <a:endParaRPr lang="en-US" sz="1400" dirty="0"/>
        </a:p>
      </dgm:t>
    </dgm:pt>
    <dgm:pt modelId="{59858565-70DA-465C-85F3-9EA7480E77A4}" type="parTrans" cxnId="{67C72AE0-DA1C-4C17-B9D8-B648EDE354E6}">
      <dgm:prSet custT="1"/>
      <dgm:spPr/>
      <dgm:t>
        <a:bodyPr/>
        <a:lstStyle/>
        <a:p>
          <a:endParaRPr lang="en-US" sz="1400"/>
        </a:p>
      </dgm:t>
    </dgm:pt>
    <dgm:pt modelId="{AB281240-571E-4976-85E6-F8C60F39B5FE}" type="sibTrans" cxnId="{67C72AE0-DA1C-4C17-B9D8-B648EDE354E6}">
      <dgm:prSet/>
      <dgm:spPr/>
      <dgm:t>
        <a:bodyPr/>
        <a:lstStyle/>
        <a:p>
          <a:endParaRPr lang="en-US" sz="1400"/>
        </a:p>
      </dgm:t>
    </dgm:pt>
    <dgm:pt modelId="{95E3DA85-F908-4093-94F0-01BC88BDBD51}">
      <dgm:prSet phldrT="[Text]" custT="1"/>
      <dgm:spPr>
        <a:solidFill>
          <a:srgbClr val="FF0000"/>
        </a:solidFill>
      </dgm:spPr>
      <dgm:t>
        <a:bodyPr/>
        <a:lstStyle/>
        <a:p>
          <a:r>
            <a:rPr lang="en-US" sz="1400" dirty="0" err="1" smtClean="0"/>
            <a:t>Mapviewer</a:t>
          </a:r>
          <a:r>
            <a:rPr lang="en-US" sz="1400" dirty="0" smtClean="0"/>
            <a:t> and Spatial</a:t>
          </a:r>
          <a:endParaRPr lang="en-US" sz="1400" dirty="0"/>
        </a:p>
      </dgm:t>
    </dgm:pt>
    <dgm:pt modelId="{CE63C009-FECE-4FFF-B25C-240E4BF5E49E}" type="parTrans" cxnId="{E06B552B-F031-4380-BC41-8660F47C0DAB}">
      <dgm:prSet custT="1"/>
      <dgm:spPr/>
      <dgm:t>
        <a:bodyPr/>
        <a:lstStyle/>
        <a:p>
          <a:endParaRPr lang="en-US" sz="1400"/>
        </a:p>
      </dgm:t>
    </dgm:pt>
    <dgm:pt modelId="{4FC7773C-5CC0-4BA7-B1B2-425241EE8C9F}" type="sibTrans" cxnId="{E06B552B-F031-4380-BC41-8660F47C0DAB}">
      <dgm:prSet/>
      <dgm:spPr/>
      <dgm:t>
        <a:bodyPr/>
        <a:lstStyle/>
        <a:p>
          <a:endParaRPr lang="en-US" sz="1400"/>
        </a:p>
      </dgm:t>
    </dgm:pt>
    <dgm:pt modelId="{DD07A0C7-0B9A-40FD-9A11-9935CE4EE274}">
      <dgm:prSet phldrT="[Text]" custT="1"/>
      <dgm:spPr>
        <a:solidFill>
          <a:srgbClr val="FF0000"/>
        </a:solidFill>
      </dgm:spPr>
      <dgm:t>
        <a:bodyPr/>
        <a:lstStyle/>
        <a:p>
          <a:r>
            <a:rPr lang="en-US" sz="1400" dirty="0" smtClean="0"/>
            <a:t>Data Integration</a:t>
          </a:r>
          <a:endParaRPr lang="en-US" sz="1400" dirty="0"/>
        </a:p>
      </dgm:t>
    </dgm:pt>
    <dgm:pt modelId="{7E103826-5072-4BE0-9B7D-70BC3CAC426A}" type="parTrans" cxnId="{9F4E51F0-BF23-4C44-B13E-CA63D9C2D1C8}">
      <dgm:prSet custT="1"/>
      <dgm:spPr/>
      <dgm:t>
        <a:bodyPr/>
        <a:lstStyle/>
        <a:p>
          <a:endParaRPr lang="en-US" sz="1400"/>
        </a:p>
      </dgm:t>
    </dgm:pt>
    <dgm:pt modelId="{1D1D6F53-B26A-4EF8-8EE8-1D5AF1CFA98C}" type="sibTrans" cxnId="{9F4E51F0-BF23-4C44-B13E-CA63D9C2D1C8}">
      <dgm:prSet/>
      <dgm:spPr/>
      <dgm:t>
        <a:bodyPr/>
        <a:lstStyle/>
        <a:p>
          <a:endParaRPr lang="en-US" sz="1400"/>
        </a:p>
      </dgm:t>
    </dgm:pt>
    <dgm:pt modelId="{654F2EFC-58EE-42AD-9CC9-A3EA05436715}">
      <dgm:prSet phldrT="[Text]" custT="1"/>
      <dgm:spPr>
        <a:solidFill>
          <a:srgbClr val="FF0000"/>
        </a:solidFill>
      </dgm:spPr>
      <dgm:t>
        <a:bodyPr/>
        <a:lstStyle/>
        <a:p>
          <a:r>
            <a:rPr lang="en-US" sz="1400" dirty="0" err="1" smtClean="0"/>
            <a:t>Exalogic</a:t>
          </a:r>
          <a:endParaRPr lang="en-US" sz="1400" dirty="0"/>
        </a:p>
      </dgm:t>
    </dgm:pt>
    <dgm:pt modelId="{A2731820-977C-4BB9-82F2-901794B62DFC}" type="parTrans" cxnId="{F5908642-14EB-4656-A0C6-F75E1AC18F81}">
      <dgm:prSet custT="1"/>
      <dgm:spPr/>
      <dgm:t>
        <a:bodyPr/>
        <a:lstStyle/>
        <a:p>
          <a:endParaRPr lang="en-US" sz="1400"/>
        </a:p>
      </dgm:t>
    </dgm:pt>
    <dgm:pt modelId="{819018A0-550D-4E31-BA4D-0EC136BCDEE2}" type="sibTrans" cxnId="{F5908642-14EB-4656-A0C6-F75E1AC18F81}">
      <dgm:prSet/>
      <dgm:spPr/>
      <dgm:t>
        <a:bodyPr/>
        <a:lstStyle/>
        <a:p>
          <a:endParaRPr lang="en-US" sz="1400"/>
        </a:p>
      </dgm:t>
    </dgm:pt>
    <dgm:pt modelId="{CCDE083D-97AE-48D3-B187-EA340B9CFD19}" type="pres">
      <dgm:prSet presAssocID="{BED78746-0322-4B17-A542-7A9EFD7AA2BE}" presName="cycle" presStyleCnt="0">
        <dgm:presLayoutVars>
          <dgm:chMax val="1"/>
          <dgm:dir/>
          <dgm:animLvl val="ctr"/>
          <dgm:resizeHandles val="exact"/>
        </dgm:presLayoutVars>
      </dgm:prSet>
      <dgm:spPr/>
      <dgm:t>
        <a:bodyPr/>
        <a:lstStyle/>
        <a:p>
          <a:endParaRPr lang="en-US"/>
        </a:p>
      </dgm:t>
    </dgm:pt>
    <dgm:pt modelId="{1D338B1D-0C2A-4330-B7A0-2AB3AE71F696}" type="pres">
      <dgm:prSet presAssocID="{ABC80A61-BE96-4E12-B18A-5ABC92C018BF}" presName="centerShape" presStyleLbl="node0" presStyleIdx="0" presStyleCnt="1"/>
      <dgm:spPr/>
      <dgm:t>
        <a:bodyPr/>
        <a:lstStyle/>
        <a:p>
          <a:endParaRPr lang="en-US"/>
        </a:p>
      </dgm:t>
    </dgm:pt>
    <dgm:pt modelId="{C728B21B-7A2B-40C8-8235-2CEEF2F87CC0}" type="pres">
      <dgm:prSet presAssocID="{E5F10431-4D2C-42C2-ADB8-EE98DB41E31E}" presName="Name9" presStyleLbl="parChTrans1D2" presStyleIdx="0" presStyleCnt="9"/>
      <dgm:spPr/>
      <dgm:t>
        <a:bodyPr/>
        <a:lstStyle/>
        <a:p>
          <a:endParaRPr lang="en-US"/>
        </a:p>
      </dgm:t>
    </dgm:pt>
    <dgm:pt modelId="{D0C14697-A382-46AB-9C79-92000D3C30AC}" type="pres">
      <dgm:prSet presAssocID="{E5F10431-4D2C-42C2-ADB8-EE98DB41E31E}" presName="connTx" presStyleLbl="parChTrans1D2" presStyleIdx="0" presStyleCnt="9"/>
      <dgm:spPr/>
      <dgm:t>
        <a:bodyPr/>
        <a:lstStyle/>
        <a:p>
          <a:endParaRPr lang="en-US"/>
        </a:p>
      </dgm:t>
    </dgm:pt>
    <dgm:pt modelId="{5832766A-3302-4B07-A887-6A1EDDE9CAD9}" type="pres">
      <dgm:prSet presAssocID="{C48074AF-ADDF-4205-9C9B-BB980EA93775}" presName="node" presStyleLbl="node1" presStyleIdx="0" presStyleCnt="9">
        <dgm:presLayoutVars>
          <dgm:bulletEnabled val="1"/>
        </dgm:presLayoutVars>
      </dgm:prSet>
      <dgm:spPr/>
      <dgm:t>
        <a:bodyPr/>
        <a:lstStyle/>
        <a:p>
          <a:endParaRPr lang="en-US"/>
        </a:p>
      </dgm:t>
    </dgm:pt>
    <dgm:pt modelId="{EAFBC9D4-9F75-4747-A424-A1C4E5BCA146}" type="pres">
      <dgm:prSet presAssocID="{1E767C40-72CB-422D-BFC5-7DEC46EFD249}" presName="Name9" presStyleLbl="parChTrans1D2" presStyleIdx="1" presStyleCnt="9"/>
      <dgm:spPr/>
      <dgm:t>
        <a:bodyPr/>
        <a:lstStyle/>
        <a:p>
          <a:endParaRPr lang="en-US"/>
        </a:p>
      </dgm:t>
    </dgm:pt>
    <dgm:pt modelId="{753CD22B-5678-4519-9B2D-D0948F784A16}" type="pres">
      <dgm:prSet presAssocID="{1E767C40-72CB-422D-BFC5-7DEC46EFD249}" presName="connTx" presStyleLbl="parChTrans1D2" presStyleIdx="1" presStyleCnt="9"/>
      <dgm:spPr/>
      <dgm:t>
        <a:bodyPr/>
        <a:lstStyle/>
        <a:p>
          <a:endParaRPr lang="en-US"/>
        </a:p>
      </dgm:t>
    </dgm:pt>
    <dgm:pt modelId="{8BE3C62D-637F-4225-9685-4E306E933D14}" type="pres">
      <dgm:prSet presAssocID="{4996E285-8FEE-4AF5-939F-D4942FC87E4B}" presName="node" presStyleLbl="node1" presStyleIdx="1" presStyleCnt="9">
        <dgm:presLayoutVars>
          <dgm:bulletEnabled val="1"/>
        </dgm:presLayoutVars>
      </dgm:prSet>
      <dgm:spPr/>
      <dgm:t>
        <a:bodyPr/>
        <a:lstStyle/>
        <a:p>
          <a:endParaRPr lang="en-US"/>
        </a:p>
      </dgm:t>
    </dgm:pt>
    <dgm:pt modelId="{975924A1-1B6B-4DB3-B5A0-8A73B45FE12C}" type="pres">
      <dgm:prSet presAssocID="{73F1E7A4-23C5-4FD9-B40D-75363C9B4F36}" presName="Name9" presStyleLbl="parChTrans1D2" presStyleIdx="2" presStyleCnt="9"/>
      <dgm:spPr/>
      <dgm:t>
        <a:bodyPr/>
        <a:lstStyle/>
        <a:p>
          <a:endParaRPr lang="en-US"/>
        </a:p>
      </dgm:t>
    </dgm:pt>
    <dgm:pt modelId="{E6142ACB-F760-4CD6-A1A8-AD6847EAA866}" type="pres">
      <dgm:prSet presAssocID="{73F1E7A4-23C5-4FD9-B40D-75363C9B4F36}" presName="connTx" presStyleLbl="parChTrans1D2" presStyleIdx="2" presStyleCnt="9"/>
      <dgm:spPr/>
      <dgm:t>
        <a:bodyPr/>
        <a:lstStyle/>
        <a:p>
          <a:endParaRPr lang="en-US"/>
        </a:p>
      </dgm:t>
    </dgm:pt>
    <dgm:pt modelId="{F78FF088-B1B6-44F3-9FB2-9CF50FFD4CFE}" type="pres">
      <dgm:prSet presAssocID="{1BEB3186-5E5F-45E8-B4ED-17FD0BCCBA90}" presName="node" presStyleLbl="node1" presStyleIdx="2" presStyleCnt="9">
        <dgm:presLayoutVars>
          <dgm:bulletEnabled val="1"/>
        </dgm:presLayoutVars>
      </dgm:prSet>
      <dgm:spPr/>
      <dgm:t>
        <a:bodyPr/>
        <a:lstStyle/>
        <a:p>
          <a:endParaRPr lang="en-US"/>
        </a:p>
      </dgm:t>
    </dgm:pt>
    <dgm:pt modelId="{4F34BB9A-4C02-4B5E-95F8-5F5592FDF1CA}" type="pres">
      <dgm:prSet presAssocID="{136ECFF2-27C4-42F1-B4D9-E2020D0AEEFD}" presName="Name9" presStyleLbl="parChTrans1D2" presStyleIdx="3" presStyleCnt="9"/>
      <dgm:spPr/>
      <dgm:t>
        <a:bodyPr/>
        <a:lstStyle/>
        <a:p>
          <a:endParaRPr lang="en-US"/>
        </a:p>
      </dgm:t>
    </dgm:pt>
    <dgm:pt modelId="{5233F377-6305-4726-9CBC-08F4D8179028}" type="pres">
      <dgm:prSet presAssocID="{136ECFF2-27C4-42F1-B4D9-E2020D0AEEFD}" presName="connTx" presStyleLbl="parChTrans1D2" presStyleIdx="3" presStyleCnt="9"/>
      <dgm:spPr/>
      <dgm:t>
        <a:bodyPr/>
        <a:lstStyle/>
        <a:p>
          <a:endParaRPr lang="en-US"/>
        </a:p>
      </dgm:t>
    </dgm:pt>
    <dgm:pt modelId="{7EDAA9D1-8596-4EEA-BEC7-B9A0A22277ED}" type="pres">
      <dgm:prSet presAssocID="{30BFAA7B-1DCF-4D61-BD35-C37C45D52DDB}" presName="node" presStyleLbl="node1" presStyleIdx="3" presStyleCnt="9">
        <dgm:presLayoutVars>
          <dgm:bulletEnabled val="1"/>
        </dgm:presLayoutVars>
      </dgm:prSet>
      <dgm:spPr/>
      <dgm:t>
        <a:bodyPr/>
        <a:lstStyle/>
        <a:p>
          <a:endParaRPr lang="en-US"/>
        </a:p>
      </dgm:t>
    </dgm:pt>
    <dgm:pt modelId="{88A7781E-B5FF-425A-9071-A733C8375F98}" type="pres">
      <dgm:prSet presAssocID="{7373344B-ED81-41C8-BC0C-4262307039F5}" presName="Name9" presStyleLbl="parChTrans1D2" presStyleIdx="4" presStyleCnt="9"/>
      <dgm:spPr/>
      <dgm:t>
        <a:bodyPr/>
        <a:lstStyle/>
        <a:p>
          <a:endParaRPr lang="en-US"/>
        </a:p>
      </dgm:t>
    </dgm:pt>
    <dgm:pt modelId="{A1D079FB-8A61-4728-A006-E75535A23B54}" type="pres">
      <dgm:prSet presAssocID="{7373344B-ED81-41C8-BC0C-4262307039F5}" presName="connTx" presStyleLbl="parChTrans1D2" presStyleIdx="4" presStyleCnt="9"/>
      <dgm:spPr/>
      <dgm:t>
        <a:bodyPr/>
        <a:lstStyle/>
        <a:p>
          <a:endParaRPr lang="en-US"/>
        </a:p>
      </dgm:t>
    </dgm:pt>
    <dgm:pt modelId="{83030169-27C0-43F6-A813-D85D2C6187C6}" type="pres">
      <dgm:prSet presAssocID="{50835D52-CD8E-4A18-9826-504232F6364B}" presName="node" presStyleLbl="node1" presStyleIdx="4" presStyleCnt="9">
        <dgm:presLayoutVars>
          <dgm:bulletEnabled val="1"/>
        </dgm:presLayoutVars>
      </dgm:prSet>
      <dgm:spPr/>
      <dgm:t>
        <a:bodyPr/>
        <a:lstStyle/>
        <a:p>
          <a:endParaRPr lang="en-US"/>
        </a:p>
      </dgm:t>
    </dgm:pt>
    <dgm:pt modelId="{8AF657C5-A90A-4E14-AF62-B110667F0891}" type="pres">
      <dgm:prSet presAssocID="{59858565-70DA-465C-85F3-9EA7480E77A4}" presName="Name9" presStyleLbl="parChTrans1D2" presStyleIdx="5" presStyleCnt="9"/>
      <dgm:spPr/>
      <dgm:t>
        <a:bodyPr/>
        <a:lstStyle/>
        <a:p>
          <a:endParaRPr lang="en-US"/>
        </a:p>
      </dgm:t>
    </dgm:pt>
    <dgm:pt modelId="{CE2BB38A-D1A2-446E-8FDB-7D45AF0D7FAA}" type="pres">
      <dgm:prSet presAssocID="{59858565-70DA-465C-85F3-9EA7480E77A4}" presName="connTx" presStyleLbl="parChTrans1D2" presStyleIdx="5" presStyleCnt="9"/>
      <dgm:spPr/>
      <dgm:t>
        <a:bodyPr/>
        <a:lstStyle/>
        <a:p>
          <a:endParaRPr lang="en-US"/>
        </a:p>
      </dgm:t>
    </dgm:pt>
    <dgm:pt modelId="{B73C5E82-0907-43A9-91AC-38754BF0DE3B}" type="pres">
      <dgm:prSet presAssocID="{9467033A-8EE4-4B30-9463-788B80F2DC75}" presName="node" presStyleLbl="node1" presStyleIdx="5" presStyleCnt="9">
        <dgm:presLayoutVars>
          <dgm:bulletEnabled val="1"/>
        </dgm:presLayoutVars>
      </dgm:prSet>
      <dgm:spPr/>
      <dgm:t>
        <a:bodyPr/>
        <a:lstStyle/>
        <a:p>
          <a:endParaRPr lang="en-US"/>
        </a:p>
      </dgm:t>
    </dgm:pt>
    <dgm:pt modelId="{819CB8C3-C88D-4B47-AB96-9B9CFAD556C5}" type="pres">
      <dgm:prSet presAssocID="{CE63C009-FECE-4FFF-B25C-240E4BF5E49E}" presName="Name9" presStyleLbl="parChTrans1D2" presStyleIdx="6" presStyleCnt="9"/>
      <dgm:spPr/>
      <dgm:t>
        <a:bodyPr/>
        <a:lstStyle/>
        <a:p>
          <a:endParaRPr lang="en-US"/>
        </a:p>
      </dgm:t>
    </dgm:pt>
    <dgm:pt modelId="{BD98B6B8-15FB-4C44-8755-F6BCBEB5B55D}" type="pres">
      <dgm:prSet presAssocID="{CE63C009-FECE-4FFF-B25C-240E4BF5E49E}" presName="connTx" presStyleLbl="parChTrans1D2" presStyleIdx="6" presStyleCnt="9"/>
      <dgm:spPr/>
      <dgm:t>
        <a:bodyPr/>
        <a:lstStyle/>
        <a:p>
          <a:endParaRPr lang="en-US"/>
        </a:p>
      </dgm:t>
    </dgm:pt>
    <dgm:pt modelId="{855782AB-1939-49FE-995F-91C6007AEA4F}" type="pres">
      <dgm:prSet presAssocID="{95E3DA85-F908-4093-94F0-01BC88BDBD51}" presName="node" presStyleLbl="node1" presStyleIdx="6" presStyleCnt="9">
        <dgm:presLayoutVars>
          <dgm:bulletEnabled val="1"/>
        </dgm:presLayoutVars>
      </dgm:prSet>
      <dgm:spPr/>
      <dgm:t>
        <a:bodyPr/>
        <a:lstStyle/>
        <a:p>
          <a:endParaRPr lang="en-US"/>
        </a:p>
      </dgm:t>
    </dgm:pt>
    <dgm:pt modelId="{6676033D-7F5A-465E-BD63-22AB6DF467CC}" type="pres">
      <dgm:prSet presAssocID="{7E103826-5072-4BE0-9B7D-70BC3CAC426A}" presName="Name9" presStyleLbl="parChTrans1D2" presStyleIdx="7" presStyleCnt="9"/>
      <dgm:spPr/>
      <dgm:t>
        <a:bodyPr/>
        <a:lstStyle/>
        <a:p>
          <a:endParaRPr lang="en-US"/>
        </a:p>
      </dgm:t>
    </dgm:pt>
    <dgm:pt modelId="{77218070-FBA5-4B79-B29A-280B33E9FEE1}" type="pres">
      <dgm:prSet presAssocID="{7E103826-5072-4BE0-9B7D-70BC3CAC426A}" presName="connTx" presStyleLbl="parChTrans1D2" presStyleIdx="7" presStyleCnt="9"/>
      <dgm:spPr/>
      <dgm:t>
        <a:bodyPr/>
        <a:lstStyle/>
        <a:p>
          <a:endParaRPr lang="en-US"/>
        </a:p>
      </dgm:t>
    </dgm:pt>
    <dgm:pt modelId="{7A2A76E4-6671-4D51-8364-6784278FDCAB}" type="pres">
      <dgm:prSet presAssocID="{DD07A0C7-0B9A-40FD-9A11-9935CE4EE274}" presName="node" presStyleLbl="node1" presStyleIdx="7" presStyleCnt="9">
        <dgm:presLayoutVars>
          <dgm:bulletEnabled val="1"/>
        </dgm:presLayoutVars>
      </dgm:prSet>
      <dgm:spPr/>
      <dgm:t>
        <a:bodyPr/>
        <a:lstStyle/>
        <a:p>
          <a:endParaRPr lang="en-US"/>
        </a:p>
      </dgm:t>
    </dgm:pt>
    <dgm:pt modelId="{EBB48BBC-65AE-449D-A60B-FFC1A4DDE47A}" type="pres">
      <dgm:prSet presAssocID="{A2731820-977C-4BB9-82F2-901794B62DFC}" presName="Name9" presStyleLbl="parChTrans1D2" presStyleIdx="8" presStyleCnt="9"/>
      <dgm:spPr/>
      <dgm:t>
        <a:bodyPr/>
        <a:lstStyle/>
        <a:p>
          <a:endParaRPr lang="en-US"/>
        </a:p>
      </dgm:t>
    </dgm:pt>
    <dgm:pt modelId="{8806E0C3-0858-4E7C-A20C-441903EA2E38}" type="pres">
      <dgm:prSet presAssocID="{A2731820-977C-4BB9-82F2-901794B62DFC}" presName="connTx" presStyleLbl="parChTrans1D2" presStyleIdx="8" presStyleCnt="9"/>
      <dgm:spPr/>
      <dgm:t>
        <a:bodyPr/>
        <a:lstStyle/>
        <a:p>
          <a:endParaRPr lang="en-US"/>
        </a:p>
      </dgm:t>
    </dgm:pt>
    <dgm:pt modelId="{2510F7E8-0320-4D6D-BBFB-DDFBF1C50086}" type="pres">
      <dgm:prSet presAssocID="{654F2EFC-58EE-42AD-9CC9-A3EA05436715}" presName="node" presStyleLbl="node1" presStyleIdx="8" presStyleCnt="9">
        <dgm:presLayoutVars>
          <dgm:bulletEnabled val="1"/>
        </dgm:presLayoutVars>
      </dgm:prSet>
      <dgm:spPr/>
      <dgm:t>
        <a:bodyPr/>
        <a:lstStyle/>
        <a:p>
          <a:endParaRPr lang="en-US"/>
        </a:p>
      </dgm:t>
    </dgm:pt>
  </dgm:ptLst>
  <dgm:cxnLst>
    <dgm:cxn modelId="{02F44C62-59F6-0A42-8119-4EDA16C0C3C2}" type="presOf" srcId="{BED78746-0322-4B17-A542-7A9EFD7AA2BE}" destId="{CCDE083D-97AE-48D3-B187-EA340B9CFD19}" srcOrd="0" destOrd="0" presId="urn:microsoft.com/office/officeart/2005/8/layout/radial1"/>
    <dgm:cxn modelId="{B6660FCD-41D0-5B4A-A165-C4531A82C076}" type="presOf" srcId="{9467033A-8EE4-4B30-9463-788B80F2DC75}" destId="{B73C5E82-0907-43A9-91AC-38754BF0DE3B}" srcOrd="0" destOrd="0" presId="urn:microsoft.com/office/officeart/2005/8/layout/radial1"/>
    <dgm:cxn modelId="{EC0DA2F5-C2F6-7B4D-B164-3FE8C0650F50}" type="presOf" srcId="{1BEB3186-5E5F-45E8-B4ED-17FD0BCCBA90}" destId="{F78FF088-B1B6-44F3-9FB2-9CF50FFD4CFE}" srcOrd="0" destOrd="0" presId="urn:microsoft.com/office/officeart/2005/8/layout/radial1"/>
    <dgm:cxn modelId="{BA1B7E80-F90A-9943-97CA-17E057BA38B5}" type="presOf" srcId="{ABC80A61-BE96-4E12-B18A-5ABC92C018BF}" destId="{1D338B1D-0C2A-4330-B7A0-2AB3AE71F696}" srcOrd="0" destOrd="0" presId="urn:microsoft.com/office/officeart/2005/8/layout/radial1"/>
    <dgm:cxn modelId="{63D42495-8169-492C-A874-7E8129FD20FC}" srcId="{ABC80A61-BE96-4E12-B18A-5ABC92C018BF}" destId="{50835D52-CD8E-4A18-9826-504232F6364B}" srcOrd="4" destOrd="0" parTransId="{7373344B-ED81-41C8-BC0C-4262307039F5}" sibTransId="{D0BE5205-1181-4E2E-B713-52760A9F9A1A}"/>
    <dgm:cxn modelId="{EDCCF38D-163B-1A42-8E8D-818E9CB452C3}" type="presOf" srcId="{50835D52-CD8E-4A18-9826-504232F6364B}" destId="{83030169-27C0-43F6-A813-D85D2C6187C6}" srcOrd="0" destOrd="0" presId="urn:microsoft.com/office/officeart/2005/8/layout/radial1"/>
    <dgm:cxn modelId="{0877B3CD-9C24-3C45-819B-2474CF4E32B1}" type="presOf" srcId="{136ECFF2-27C4-42F1-B4D9-E2020D0AEEFD}" destId="{4F34BB9A-4C02-4B5E-95F8-5F5592FDF1CA}" srcOrd="0" destOrd="0" presId="urn:microsoft.com/office/officeart/2005/8/layout/radial1"/>
    <dgm:cxn modelId="{45D2A361-7303-7A40-BF18-F4DAD102FB50}" type="presOf" srcId="{59858565-70DA-465C-85F3-9EA7480E77A4}" destId="{8AF657C5-A90A-4E14-AF62-B110667F0891}" srcOrd="0" destOrd="0" presId="urn:microsoft.com/office/officeart/2005/8/layout/radial1"/>
    <dgm:cxn modelId="{A39EFDEB-DDF9-024B-BD22-DF6C74F7BEE7}" type="presOf" srcId="{DD07A0C7-0B9A-40FD-9A11-9935CE4EE274}" destId="{7A2A76E4-6671-4D51-8364-6784278FDCAB}" srcOrd="0" destOrd="0" presId="urn:microsoft.com/office/officeart/2005/8/layout/radial1"/>
    <dgm:cxn modelId="{9F4E51F0-BF23-4C44-B13E-CA63D9C2D1C8}" srcId="{ABC80A61-BE96-4E12-B18A-5ABC92C018BF}" destId="{DD07A0C7-0B9A-40FD-9A11-9935CE4EE274}" srcOrd="7" destOrd="0" parTransId="{7E103826-5072-4BE0-9B7D-70BC3CAC426A}" sibTransId="{1D1D6F53-B26A-4EF8-8EE8-1D5AF1CFA98C}"/>
    <dgm:cxn modelId="{F4F266FB-9004-6048-8D0D-2A50884CD76F}" type="presOf" srcId="{A2731820-977C-4BB9-82F2-901794B62DFC}" destId="{EBB48BBC-65AE-449D-A60B-FFC1A4DDE47A}" srcOrd="0" destOrd="0" presId="urn:microsoft.com/office/officeart/2005/8/layout/radial1"/>
    <dgm:cxn modelId="{A9A56ADB-49F3-0A4F-BF83-1F2DC922104B}" type="presOf" srcId="{73F1E7A4-23C5-4FD9-B40D-75363C9B4F36}" destId="{E6142ACB-F760-4CD6-A1A8-AD6847EAA866}" srcOrd="1" destOrd="0" presId="urn:microsoft.com/office/officeart/2005/8/layout/radial1"/>
    <dgm:cxn modelId="{00EC6861-2CF6-614D-93E0-0B0A0893838A}" type="presOf" srcId="{95E3DA85-F908-4093-94F0-01BC88BDBD51}" destId="{855782AB-1939-49FE-995F-91C6007AEA4F}" srcOrd="0" destOrd="0" presId="urn:microsoft.com/office/officeart/2005/8/layout/radial1"/>
    <dgm:cxn modelId="{7484CC35-ABB0-C84B-8547-82A2D5A4C7E3}" type="presOf" srcId="{59858565-70DA-465C-85F3-9EA7480E77A4}" destId="{CE2BB38A-D1A2-446E-8FDB-7D45AF0D7FAA}" srcOrd="1" destOrd="0" presId="urn:microsoft.com/office/officeart/2005/8/layout/radial1"/>
    <dgm:cxn modelId="{10A655C3-C8F9-704D-938D-4328172D7CBA}" type="presOf" srcId="{CE63C009-FECE-4FFF-B25C-240E4BF5E49E}" destId="{BD98B6B8-15FB-4C44-8755-F6BCBEB5B55D}" srcOrd="1" destOrd="0" presId="urn:microsoft.com/office/officeart/2005/8/layout/radial1"/>
    <dgm:cxn modelId="{47E47AA6-6E06-C747-A143-F56F6AD386DC}" type="presOf" srcId="{4996E285-8FEE-4AF5-939F-D4942FC87E4B}" destId="{8BE3C62D-637F-4225-9685-4E306E933D14}" srcOrd="0" destOrd="0" presId="urn:microsoft.com/office/officeart/2005/8/layout/radial1"/>
    <dgm:cxn modelId="{CEC914F0-7394-AB40-A798-AA909CDA288A}" type="presOf" srcId="{7E103826-5072-4BE0-9B7D-70BC3CAC426A}" destId="{6676033D-7F5A-465E-BD63-22AB6DF467CC}" srcOrd="0" destOrd="0" presId="urn:microsoft.com/office/officeart/2005/8/layout/radial1"/>
    <dgm:cxn modelId="{BEFDFDE1-D6EB-48EE-BAF3-A5E57643325C}" srcId="{ABC80A61-BE96-4E12-B18A-5ABC92C018BF}" destId="{4996E285-8FEE-4AF5-939F-D4942FC87E4B}" srcOrd="1" destOrd="0" parTransId="{1E767C40-72CB-422D-BFC5-7DEC46EFD249}" sibTransId="{EEB930CA-E51B-45A9-9D8E-384DF13A328A}"/>
    <dgm:cxn modelId="{D6817DBD-B33B-934B-9DEF-E3CFB020F30B}" type="presOf" srcId="{C48074AF-ADDF-4205-9C9B-BB980EA93775}" destId="{5832766A-3302-4B07-A887-6A1EDDE9CAD9}" srcOrd="0" destOrd="0" presId="urn:microsoft.com/office/officeart/2005/8/layout/radial1"/>
    <dgm:cxn modelId="{EAFA832E-2A74-044D-BC0E-3BCB2F7AA3CC}" type="presOf" srcId="{E5F10431-4D2C-42C2-ADB8-EE98DB41E31E}" destId="{C728B21B-7A2B-40C8-8235-2CEEF2F87CC0}" srcOrd="0" destOrd="0" presId="urn:microsoft.com/office/officeart/2005/8/layout/radial1"/>
    <dgm:cxn modelId="{F477FD0D-4017-CA4B-B90E-47809B559BAA}" type="presOf" srcId="{E5F10431-4D2C-42C2-ADB8-EE98DB41E31E}" destId="{D0C14697-A382-46AB-9C79-92000D3C30AC}" srcOrd="1" destOrd="0" presId="urn:microsoft.com/office/officeart/2005/8/layout/radial1"/>
    <dgm:cxn modelId="{04B1EA0A-3F14-4877-86F6-3136416226C9}" srcId="{ABC80A61-BE96-4E12-B18A-5ABC92C018BF}" destId="{30BFAA7B-1DCF-4D61-BD35-C37C45D52DDB}" srcOrd="3" destOrd="0" parTransId="{136ECFF2-27C4-42F1-B4D9-E2020D0AEEFD}" sibTransId="{CBD77791-20F5-41C6-A890-6B85853D6EFB}"/>
    <dgm:cxn modelId="{67C72AE0-DA1C-4C17-B9D8-B648EDE354E6}" srcId="{ABC80A61-BE96-4E12-B18A-5ABC92C018BF}" destId="{9467033A-8EE4-4B30-9463-788B80F2DC75}" srcOrd="5" destOrd="0" parTransId="{59858565-70DA-465C-85F3-9EA7480E77A4}" sibTransId="{AB281240-571E-4976-85E6-F8C60F39B5FE}"/>
    <dgm:cxn modelId="{63EB25EE-147C-4067-969D-D30AD6136C07}" srcId="{ABC80A61-BE96-4E12-B18A-5ABC92C018BF}" destId="{C48074AF-ADDF-4205-9C9B-BB980EA93775}" srcOrd="0" destOrd="0" parTransId="{E5F10431-4D2C-42C2-ADB8-EE98DB41E31E}" sibTransId="{49FD6867-EA46-4651-B05A-C2D240A766C9}"/>
    <dgm:cxn modelId="{C6A03B90-953D-7F47-84CA-E9E603D51F0D}" type="presOf" srcId="{7373344B-ED81-41C8-BC0C-4262307039F5}" destId="{A1D079FB-8A61-4728-A006-E75535A23B54}" srcOrd="1" destOrd="0" presId="urn:microsoft.com/office/officeart/2005/8/layout/radial1"/>
    <dgm:cxn modelId="{B00DBE9B-2753-4505-9923-21046AD8483C}" srcId="{ABC80A61-BE96-4E12-B18A-5ABC92C018BF}" destId="{1BEB3186-5E5F-45E8-B4ED-17FD0BCCBA90}" srcOrd="2" destOrd="0" parTransId="{73F1E7A4-23C5-4FD9-B40D-75363C9B4F36}" sibTransId="{442DAF4C-9954-4A08-A730-CC0FB16B5E7D}"/>
    <dgm:cxn modelId="{632527B9-83D9-8A46-9131-A4DB2E2B3845}" type="presOf" srcId="{136ECFF2-27C4-42F1-B4D9-E2020D0AEEFD}" destId="{5233F377-6305-4726-9CBC-08F4D8179028}" srcOrd="1" destOrd="0" presId="urn:microsoft.com/office/officeart/2005/8/layout/radial1"/>
    <dgm:cxn modelId="{24A84C9C-A5EF-104A-BA3C-2519039D286C}" type="presOf" srcId="{1E767C40-72CB-422D-BFC5-7DEC46EFD249}" destId="{753CD22B-5678-4519-9B2D-D0948F784A16}" srcOrd="1" destOrd="0" presId="urn:microsoft.com/office/officeart/2005/8/layout/radial1"/>
    <dgm:cxn modelId="{66189E0D-D25F-45C1-81F9-52DA15042439}" srcId="{BED78746-0322-4B17-A542-7A9EFD7AA2BE}" destId="{ABC80A61-BE96-4E12-B18A-5ABC92C018BF}" srcOrd="0" destOrd="0" parTransId="{352C4B1C-3E7D-4A2C-837C-B62371140050}" sibTransId="{73C75951-4BF9-425D-A33D-4011AFF1DA15}"/>
    <dgm:cxn modelId="{CFFEC70E-92A3-134C-A33A-392F5D9D6220}" type="presOf" srcId="{CE63C009-FECE-4FFF-B25C-240E4BF5E49E}" destId="{819CB8C3-C88D-4B47-AB96-9B9CFAD556C5}" srcOrd="0" destOrd="0" presId="urn:microsoft.com/office/officeart/2005/8/layout/radial1"/>
    <dgm:cxn modelId="{DB5941D6-9A39-E943-93E2-0ABA3832A7F9}" type="presOf" srcId="{654F2EFC-58EE-42AD-9CC9-A3EA05436715}" destId="{2510F7E8-0320-4D6D-BBFB-DDFBF1C50086}" srcOrd="0" destOrd="0" presId="urn:microsoft.com/office/officeart/2005/8/layout/radial1"/>
    <dgm:cxn modelId="{B9BA0C46-B222-E548-91BB-2DD636D58C35}" type="presOf" srcId="{73F1E7A4-23C5-4FD9-B40D-75363C9B4F36}" destId="{975924A1-1B6B-4DB3-B5A0-8A73B45FE12C}" srcOrd="0" destOrd="0" presId="urn:microsoft.com/office/officeart/2005/8/layout/radial1"/>
    <dgm:cxn modelId="{E06B552B-F031-4380-BC41-8660F47C0DAB}" srcId="{ABC80A61-BE96-4E12-B18A-5ABC92C018BF}" destId="{95E3DA85-F908-4093-94F0-01BC88BDBD51}" srcOrd="6" destOrd="0" parTransId="{CE63C009-FECE-4FFF-B25C-240E4BF5E49E}" sibTransId="{4FC7773C-5CC0-4BA7-B1B2-425241EE8C9F}"/>
    <dgm:cxn modelId="{8BF10BF6-5D6B-9247-8E9F-32B7F21B6A17}" type="presOf" srcId="{7E103826-5072-4BE0-9B7D-70BC3CAC426A}" destId="{77218070-FBA5-4B79-B29A-280B33E9FEE1}" srcOrd="1" destOrd="0" presId="urn:microsoft.com/office/officeart/2005/8/layout/radial1"/>
    <dgm:cxn modelId="{371BE01A-6DED-EC4C-AA7F-AB9B25B27D22}" type="presOf" srcId="{A2731820-977C-4BB9-82F2-901794B62DFC}" destId="{8806E0C3-0858-4E7C-A20C-441903EA2E38}" srcOrd="1" destOrd="0" presId="urn:microsoft.com/office/officeart/2005/8/layout/radial1"/>
    <dgm:cxn modelId="{F3043CA1-5006-814E-91E5-8FE63BDC0344}" type="presOf" srcId="{30BFAA7B-1DCF-4D61-BD35-C37C45D52DDB}" destId="{7EDAA9D1-8596-4EEA-BEC7-B9A0A22277ED}" srcOrd="0" destOrd="0" presId="urn:microsoft.com/office/officeart/2005/8/layout/radial1"/>
    <dgm:cxn modelId="{F5908642-14EB-4656-A0C6-F75E1AC18F81}" srcId="{ABC80A61-BE96-4E12-B18A-5ABC92C018BF}" destId="{654F2EFC-58EE-42AD-9CC9-A3EA05436715}" srcOrd="8" destOrd="0" parTransId="{A2731820-977C-4BB9-82F2-901794B62DFC}" sibTransId="{819018A0-550D-4E31-BA4D-0EC136BCDEE2}"/>
    <dgm:cxn modelId="{40C9AD04-1235-0942-82D4-F2A1E1F33787}" type="presOf" srcId="{7373344B-ED81-41C8-BC0C-4262307039F5}" destId="{88A7781E-B5FF-425A-9071-A733C8375F98}" srcOrd="0" destOrd="0" presId="urn:microsoft.com/office/officeart/2005/8/layout/radial1"/>
    <dgm:cxn modelId="{3E041C39-1CB9-3F4C-A8A0-7B08AEC2F317}" type="presOf" srcId="{1E767C40-72CB-422D-BFC5-7DEC46EFD249}" destId="{EAFBC9D4-9F75-4747-A424-A1C4E5BCA146}" srcOrd="0" destOrd="0" presId="urn:microsoft.com/office/officeart/2005/8/layout/radial1"/>
    <dgm:cxn modelId="{9F9E727C-AE86-F342-A56C-C0951E8A9604}" type="presParOf" srcId="{CCDE083D-97AE-48D3-B187-EA340B9CFD19}" destId="{1D338B1D-0C2A-4330-B7A0-2AB3AE71F696}" srcOrd="0" destOrd="0" presId="urn:microsoft.com/office/officeart/2005/8/layout/radial1"/>
    <dgm:cxn modelId="{069C734D-471C-484E-92CB-450155369E44}" type="presParOf" srcId="{CCDE083D-97AE-48D3-B187-EA340B9CFD19}" destId="{C728B21B-7A2B-40C8-8235-2CEEF2F87CC0}" srcOrd="1" destOrd="0" presId="urn:microsoft.com/office/officeart/2005/8/layout/radial1"/>
    <dgm:cxn modelId="{25ADCB68-B826-1945-948D-8527256A772A}" type="presParOf" srcId="{C728B21B-7A2B-40C8-8235-2CEEF2F87CC0}" destId="{D0C14697-A382-46AB-9C79-92000D3C30AC}" srcOrd="0" destOrd="0" presId="urn:microsoft.com/office/officeart/2005/8/layout/radial1"/>
    <dgm:cxn modelId="{99519D52-D6F1-6942-816A-BCF43114E609}" type="presParOf" srcId="{CCDE083D-97AE-48D3-B187-EA340B9CFD19}" destId="{5832766A-3302-4B07-A887-6A1EDDE9CAD9}" srcOrd="2" destOrd="0" presId="urn:microsoft.com/office/officeart/2005/8/layout/radial1"/>
    <dgm:cxn modelId="{E57F974E-0DCC-EA41-81ED-714518D207B5}" type="presParOf" srcId="{CCDE083D-97AE-48D3-B187-EA340B9CFD19}" destId="{EAFBC9D4-9F75-4747-A424-A1C4E5BCA146}" srcOrd="3" destOrd="0" presId="urn:microsoft.com/office/officeart/2005/8/layout/radial1"/>
    <dgm:cxn modelId="{C8295A86-D114-D94C-8310-9B924F749286}" type="presParOf" srcId="{EAFBC9D4-9F75-4747-A424-A1C4E5BCA146}" destId="{753CD22B-5678-4519-9B2D-D0948F784A16}" srcOrd="0" destOrd="0" presId="urn:microsoft.com/office/officeart/2005/8/layout/radial1"/>
    <dgm:cxn modelId="{99AE331A-931C-0A4F-80F2-EBC7FB97E1E8}" type="presParOf" srcId="{CCDE083D-97AE-48D3-B187-EA340B9CFD19}" destId="{8BE3C62D-637F-4225-9685-4E306E933D14}" srcOrd="4" destOrd="0" presId="urn:microsoft.com/office/officeart/2005/8/layout/radial1"/>
    <dgm:cxn modelId="{41716D62-4082-4B42-BBB1-DF59A6CD243B}" type="presParOf" srcId="{CCDE083D-97AE-48D3-B187-EA340B9CFD19}" destId="{975924A1-1B6B-4DB3-B5A0-8A73B45FE12C}" srcOrd="5" destOrd="0" presId="urn:microsoft.com/office/officeart/2005/8/layout/radial1"/>
    <dgm:cxn modelId="{BC483185-ACC0-674B-B4D6-3CF57D3A3966}" type="presParOf" srcId="{975924A1-1B6B-4DB3-B5A0-8A73B45FE12C}" destId="{E6142ACB-F760-4CD6-A1A8-AD6847EAA866}" srcOrd="0" destOrd="0" presId="urn:microsoft.com/office/officeart/2005/8/layout/radial1"/>
    <dgm:cxn modelId="{D1218CDF-CC48-B440-A425-6EADAA14FBBF}" type="presParOf" srcId="{CCDE083D-97AE-48D3-B187-EA340B9CFD19}" destId="{F78FF088-B1B6-44F3-9FB2-9CF50FFD4CFE}" srcOrd="6" destOrd="0" presId="urn:microsoft.com/office/officeart/2005/8/layout/radial1"/>
    <dgm:cxn modelId="{AAAF2F4F-D3F4-504C-92B3-5F16AD63A85B}" type="presParOf" srcId="{CCDE083D-97AE-48D3-B187-EA340B9CFD19}" destId="{4F34BB9A-4C02-4B5E-95F8-5F5592FDF1CA}" srcOrd="7" destOrd="0" presId="urn:microsoft.com/office/officeart/2005/8/layout/radial1"/>
    <dgm:cxn modelId="{F8A0CCA3-BDE6-F949-A486-8FB2B6FC1178}" type="presParOf" srcId="{4F34BB9A-4C02-4B5E-95F8-5F5592FDF1CA}" destId="{5233F377-6305-4726-9CBC-08F4D8179028}" srcOrd="0" destOrd="0" presId="urn:microsoft.com/office/officeart/2005/8/layout/radial1"/>
    <dgm:cxn modelId="{770A2557-3608-6147-BCB4-DF2CB9865D89}" type="presParOf" srcId="{CCDE083D-97AE-48D3-B187-EA340B9CFD19}" destId="{7EDAA9D1-8596-4EEA-BEC7-B9A0A22277ED}" srcOrd="8" destOrd="0" presId="urn:microsoft.com/office/officeart/2005/8/layout/radial1"/>
    <dgm:cxn modelId="{709310D7-B71D-A645-820D-0611F555D648}" type="presParOf" srcId="{CCDE083D-97AE-48D3-B187-EA340B9CFD19}" destId="{88A7781E-B5FF-425A-9071-A733C8375F98}" srcOrd="9" destOrd="0" presId="urn:microsoft.com/office/officeart/2005/8/layout/radial1"/>
    <dgm:cxn modelId="{4CE6DBB0-CE93-BA4E-81B7-93B76486D6EB}" type="presParOf" srcId="{88A7781E-B5FF-425A-9071-A733C8375F98}" destId="{A1D079FB-8A61-4728-A006-E75535A23B54}" srcOrd="0" destOrd="0" presId="urn:microsoft.com/office/officeart/2005/8/layout/radial1"/>
    <dgm:cxn modelId="{BEE3DA4C-2B7E-BA4A-9FD6-FC8194F6D5C1}" type="presParOf" srcId="{CCDE083D-97AE-48D3-B187-EA340B9CFD19}" destId="{83030169-27C0-43F6-A813-D85D2C6187C6}" srcOrd="10" destOrd="0" presId="urn:microsoft.com/office/officeart/2005/8/layout/radial1"/>
    <dgm:cxn modelId="{ED01F59B-1897-B643-9396-59ABA2A21DE5}" type="presParOf" srcId="{CCDE083D-97AE-48D3-B187-EA340B9CFD19}" destId="{8AF657C5-A90A-4E14-AF62-B110667F0891}" srcOrd="11" destOrd="0" presId="urn:microsoft.com/office/officeart/2005/8/layout/radial1"/>
    <dgm:cxn modelId="{633AD9F6-A688-934D-BD1A-B0DC016A065F}" type="presParOf" srcId="{8AF657C5-A90A-4E14-AF62-B110667F0891}" destId="{CE2BB38A-D1A2-446E-8FDB-7D45AF0D7FAA}" srcOrd="0" destOrd="0" presId="urn:microsoft.com/office/officeart/2005/8/layout/radial1"/>
    <dgm:cxn modelId="{20F5C073-AACC-6F42-8250-E824224BDF11}" type="presParOf" srcId="{CCDE083D-97AE-48D3-B187-EA340B9CFD19}" destId="{B73C5E82-0907-43A9-91AC-38754BF0DE3B}" srcOrd="12" destOrd="0" presId="urn:microsoft.com/office/officeart/2005/8/layout/radial1"/>
    <dgm:cxn modelId="{F202A544-CED8-B34D-B5B1-5B8478A8D968}" type="presParOf" srcId="{CCDE083D-97AE-48D3-B187-EA340B9CFD19}" destId="{819CB8C3-C88D-4B47-AB96-9B9CFAD556C5}" srcOrd="13" destOrd="0" presId="urn:microsoft.com/office/officeart/2005/8/layout/radial1"/>
    <dgm:cxn modelId="{45444243-C253-DB4F-81B7-79AD201DCE76}" type="presParOf" srcId="{819CB8C3-C88D-4B47-AB96-9B9CFAD556C5}" destId="{BD98B6B8-15FB-4C44-8755-F6BCBEB5B55D}" srcOrd="0" destOrd="0" presId="urn:microsoft.com/office/officeart/2005/8/layout/radial1"/>
    <dgm:cxn modelId="{F2FB623F-D013-0141-9016-86A44B0B88D7}" type="presParOf" srcId="{CCDE083D-97AE-48D3-B187-EA340B9CFD19}" destId="{855782AB-1939-49FE-995F-91C6007AEA4F}" srcOrd="14" destOrd="0" presId="urn:microsoft.com/office/officeart/2005/8/layout/radial1"/>
    <dgm:cxn modelId="{7CF4A5B2-2506-A24D-B42F-5C52B5523D14}" type="presParOf" srcId="{CCDE083D-97AE-48D3-B187-EA340B9CFD19}" destId="{6676033D-7F5A-465E-BD63-22AB6DF467CC}" srcOrd="15" destOrd="0" presId="urn:microsoft.com/office/officeart/2005/8/layout/radial1"/>
    <dgm:cxn modelId="{5068367B-BE02-724B-8E7C-BC31D7736EC1}" type="presParOf" srcId="{6676033D-7F5A-465E-BD63-22AB6DF467CC}" destId="{77218070-FBA5-4B79-B29A-280B33E9FEE1}" srcOrd="0" destOrd="0" presId="urn:microsoft.com/office/officeart/2005/8/layout/radial1"/>
    <dgm:cxn modelId="{72804646-9B8F-9744-B56C-3B0D0036D104}" type="presParOf" srcId="{CCDE083D-97AE-48D3-B187-EA340B9CFD19}" destId="{7A2A76E4-6671-4D51-8364-6784278FDCAB}" srcOrd="16" destOrd="0" presId="urn:microsoft.com/office/officeart/2005/8/layout/radial1"/>
    <dgm:cxn modelId="{4FB22EBB-0206-1442-AE17-8B57CDC47F05}" type="presParOf" srcId="{CCDE083D-97AE-48D3-B187-EA340B9CFD19}" destId="{EBB48BBC-65AE-449D-A60B-FFC1A4DDE47A}" srcOrd="17" destOrd="0" presId="urn:microsoft.com/office/officeart/2005/8/layout/radial1"/>
    <dgm:cxn modelId="{4D52CA2D-4994-F642-93AE-D6DEF7DD215F}" type="presParOf" srcId="{EBB48BBC-65AE-449D-A60B-FFC1A4DDE47A}" destId="{8806E0C3-0858-4E7C-A20C-441903EA2E38}" srcOrd="0" destOrd="0" presId="urn:microsoft.com/office/officeart/2005/8/layout/radial1"/>
    <dgm:cxn modelId="{A526150B-D90C-C443-93EE-26AF258AE3AE}" type="presParOf" srcId="{CCDE083D-97AE-48D3-B187-EA340B9CFD19}" destId="{2510F7E8-0320-4D6D-BBFB-DDFBF1C50086}" srcOrd="18"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8B5638-8DB5-432D-8CD0-971B40FB7AA0}">
      <dsp:nvSpPr>
        <dsp:cNvPr id="0" name=""/>
        <dsp:cNvSpPr/>
      </dsp:nvSpPr>
      <dsp:spPr>
        <a:xfrm rot="16200000">
          <a:off x="508000" y="-508000"/>
          <a:ext cx="2032000" cy="3048000"/>
        </a:xfrm>
        <a:prstGeom prst="round1Rect">
          <a:avLst/>
        </a:prstGeom>
        <a:solidFill>
          <a:srgbClr val="FF0000"/>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en-US" sz="3600" kern="1200" dirty="0" smtClean="0"/>
            <a:t>Fusion Applications</a:t>
          </a:r>
          <a:endParaRPr lang="en-US" sz="3600" kern="1200" dirty="0"/>
        </a:p>
      </dsp:txBody>
      <dsp:txXfrm rot="5400000">
        <a:off x="0" y="0"/>
        <a:ext cx="3048000" cy="1524000"/>
      </dsp:txXfrm>
    </dsp:sp>
    <dsp:sp modelId="{95DA94C6-76C3-4763-8BE6-8D24FFEE46A6}">
      <dsp:nvSpPr>
        <dsp:cNvPr id="0" name=""/>
        <dsp:cNvSpPr/>
      </dsp:nvSpPr>
      <dsp:spPr>
        <a:xfrm>
          <a:off x="3048000" y="0"/>
          <a:ext cx="3048000" cy="2032000"/>
        </a:xfrm>
        <a:prstGeom prst="round1Rect">
          <a:avLst/>
        </a:prstGeom>
        <a:solidFill>
          <a:srgbClr val="FF0000"/>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en-US" sz="3600" kern="1200" dirty="0" smtClean="0"/>
            <a:t>Industry Applications</a:t>
          </a:r>
          <a:endParaRPr lang="en-US" sz="3600" kern="1200" dirty="0"/>
        </a:p>
      </dsp:txBody>
      <dsp:txXfrm>
        <a:off x="3048000" y="0"/>
        <a:ext cx="3048000" cy="1524000"/>
      </dsp:txXfrm>
    </dsp:sp>
    <dsp:sp modelId="{1C1F90DB-F8E2-46CD-99E6-0E3187FAC432}">
      <dsp:nvSpPr>
        <dsp:cNvPr id="0" name=""/>
        <dsp:cNvSpPr/>
      </dsp:nvSpPr>
      <dsp:spPr>
        <a:xfrm rot="10800000">
          <a:off x="0" y="2032000"/>
          <a:ext cx="3048000" cy="2032000"/>
        </a:xfrm>
        <a:prstGeom prst="round1Rect">
          <a:avLst/>
        </a:prstGeom>
        <a:solidFill>
          <a:srgbClr val="FF0000"/>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en-US" sz="3600" kern="1200" dirty="0" smtClean="0"/>
            <a:t>Fusion Middleware</a:t>
          </a:r>
          <a:endParaRPr lang="en-US" sz="3600" kern="1200" dirty="0"/>
        </a:p>
      </dsp:txBody>
      <dsp:txXfrm rot="10800000">
        <a:off x="0" y="2539999"/>
        <a:ext cx="3048000" cy="1524000"/>
      </dsp:txXfrm>
    </dsp:sp>
    <dsp:sp modelId="{8A65C2DA-0407-485C-8BB5-3821CAA111F8}">
      <dsp:nvSpPr>
        <dsp:cNvPr id="0" name=""/>
        <dsp:cNvSpPr/>
      </dsp:nvSpPr>
      <dsp:spPr>
        <a:xfrm rot="5400000">
          <a:off x="3556000" y="1523999"/>
          <a:ext cx="2032000" cy="3048000"/>
        </a:xfrm>
        <a:prstGeom prst="round1Rect">
          <a:avLst/>
        </a:prstGeom>
        <a:solidFill>
          <a:srgbClr val="FF0000"/>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en-US" sz="3600" kern="1200" dirty="0" smtClean="0"/>
            <a:t>Custom Applications</a:t>
          </a:r>
          <a:endParaRPr lang="en-US" sz="3600" kern="1200" dirty="0"/>
        </a:p>
      </dsp:txBody>
      <dsp:txXfrm rot="-5400000">
        <a:off x="3048000" y="2539999"/>
        <a:ext cx="3048000" cy="1524000"/>
      </dsp:txXfrm>
    </dsp:sp>
    <dsp:sp modelId="{F0AEA5BF-C0AE-4D23-9AF2-842DC97BB6B3}">
      <dsp:nvSpPr>
        <dsp:cNvPr id="0" name=""/>
        <dsp:cNvSpPr/>
      </dsp:nvSpPr>
      <dsp:spPr>
        <a:xfrm>
          <a:off x="2133600" y="1523999"/>
          <a:ext cx="1828800" cy="1016000"/>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t>ADF</a:t>
          </a:r>
          <a:endParaRPr lang="en-US" sz="3600" kern="1200" dirty="0"/>
        </a:p>
      </dsp:txBody>
      <dsp:txXfrm>
        <a:off x="2183197" y="1573596"/>
        <a:ext cx="1729606" cy="9168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338B1D-0C2A-4330-B7A0-2AB3AE71F696}">
      <dsp:nvSpPr>
        <dsp:cNvPr id="0" name=""/>
        <dsp:cNvSpPr/>
      </dsp:nvSpPr>
      <dsp:spPr>
        <a:xfrm>
          <a:off x="4464702" y="2729887"/>
          <a:ext cx="1431740" cy="1431740"/>
        </a:xfrm>
        <a:prstGeom prst="ellipse">
          <a:avLst/>
        </a:prstGeom>
        <a:gradFill rotWithShape="0">
          <a:gsLst>
            <a:gs pos="0">
              <a:schemeClr val="accent1">
                <a:tint val="66000"/>
                <a:satMod val="160000"/>
              </a:schemeClr>
            </a:gs>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en-US" sz="3200" kern="1200" dirty="0" smtClean="0">
              <a:solidFill>
                <a:srgbClr val="FF0000"/>
              </a:solidFill>
            </a:rPr>
            <a:t>ADF</a:t>
          </a:r>
          <a:endParaRPr lang="en-US" sz="3200" kern="1200" dirty="0">
            <a:solidFill>
              <a:srgbClr val="FF0000"/>
            </a:solidFill>
          </a:endParaRPr>
        </a:p>
      </dsp:txBody>
      <dsp:txXfrm>
        <a:off x="4674375" y="2939560"/>
        <a:ext cx="1012394" cy="1012394"/>
      </dsp:txXfrm>
    </dsp:sp>
    <dsp:sp modelId="{C728B21B-7A2B-40C8-8235-2CEEF2F87CC0}">
      <dsp:nvSpPr>
        <dsp:cNvPr id="0" name=""/>
        <dsp:cNvSpPr/>
      </dsp:nvSpPr>
      <dsp:spPr>
        <a:xfrm rot="16200000">
          <a:off x="4533748" y="2070627"/>
          <a:ext cx="1293647" cy="24873"/>
        </a:xfrm>
        <a:custGeom>
          <a:avLst/>
          <a:gdLst/>
          <a:ahLst/>
          <a:cxnLst/>
          <a:rect l="0" t="0" r="0" b="0"/>
          <a:pathLst>
            <a:path>
              <a:moveTo>
                <a:pt x="0" y="12436"/>
              </a:moveTo>
              <a:lnTo>
                <a:pt x="1293647" y="124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a:off x="5148231" y="2050722"/>
        <a:ext cx="64682" cy="64682"/>
      </dsp:txXfrm>
    </dsp:sp>
    <dsp:sp modelId="{5832766A-3302-4B07-A887-6A1EDDE9CAD9}">
      <dsp:nvSpPr>
        <dsp:cNvPr id="0" name=""/>
        <dsp:cNvSpPr/>
      </dsp:nvSpPr>
      <dsp:spPr>
        <a:xfrm>
          <a:off x="4464702" y="4499"/>
          <a:ext cx="1431740" cy="1431740"/>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Oracle </a:t>
          </a:r>
          <a:r>
            <a:rPr lang="en-US" sz="1400" kern="1200" dirty="0" err="1" smtClean="0"/>
            <a:t>WebCenter</a:t>
          </a:r>
          <a:endParaRPr lang="en-US" sz="1400" kern="1200" dirty="0"/>
        </a:p>
      </dsp:txBody>
      <dsp:txXfrm>
        <a:off x="4674375" y="214172"/>
        <a:ext cx="1012394" cy="1012394"/>
      </dsp:txXfrm>
    </dsp:sp>
    <dsp:sp modelId="{EAFBC9D4-9F75-4747-A424-A1C4E5BCA146}">
      <dsp:nvSpPr>
        <dsp:cNvPr id="0" name=""/>
        <dsp:cNvSpPr/>
      </dsp:nvSpPr>
      <dsp:spPr>
        <a:xfrm rot="18600000">
          <a:off x="5409671" y="2389437"/>
          <a:ext cx="1293647" cy="24873"/>
        </a:xfrm>
        <a:custGeom>
          <a:avLst/>
          <a:gdLst/>
          <a:ahLst/>
          <a:cxnLst/>
          <a:rect l="0" t="0" r="0" b="0"/>
          <a:pathLst>
            <a:path>
              <a:moveTo>
                <a:pt x="0" y="12436"/>
              </a:moveTo>
              <a:lnTo>
                <a:pt x="1293647" y="124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a:off x="6024154" y="2369532"/>
        <a:ext cx="64682" cy="64682"/>
      </dsp:txXfrm>
    </dsp:sp>
    <dsp:sp modelId="{8BE3C62D-637F-4225-9685-4E306E933D14}">
      <dsp:nvSpPr>
        <dsp:cNvPr id="0" name=""/>
        <dsp:cNvSpPr/>
      </dsp:nvSpPr>
      <dsp:spPr>
        <a:xfrm>
          <a:off x="6216547" y="642119"/>
          <a:ext cx="1431740" cy="1431740"/>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Grid Control, IDM Management etc.</a:t>
          </a:r>
          <a:endParaRPr lang="en-US" sz="1400" kern="1200" dirty="0"/>
        </a:p>
      </dsp:txBody>
      <dsp:txXfrm>
        <a:off x="6426220" y="851792"/>
        <a:ext cx="1012394" cy="1012394"/>
      </dsp:txXfrm>
    </dsp:sp>
    <dsp:sp modelId="{975924A1-1B6B-4DB3-B5A0-8A73B45FE12C}">
      <dsp:nvSpPr>
        <dsp:cNvPr id="0" name=""/>
        <dsp:cNvSpPr/>
      </dsp:nvSpPr>
      <dsp:spPr>
        <a:xfrm rot="21000000">
          <a:off x="5875740" y="3196692"/>
          <a:ext cx="1293647" cy="24873"/>
        </a:xfrm>
        <a:custGeom>
          <a:avLst/>
          <a:gdLst/>
          <a:ahLst/>
          <a:cxnLst/>
          <a:rect l="0" t="0" r="0" b="0"/>
          <a:pathLst>
            <a:path>
              <a:moveTo>
                <a:pt x="0" y="12436"/>
              </a:moveTo>
              <a:lnTo>
                <a:pt x="1293647" y="124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a:off x="6490222" y="3176787"/>
        <a:ext cx="64682" cy="64682"/>
      </dsp:txXfrm>
    </dsp:sp>
    <dsp:sp modelId="{F78FF088-B1B6-44F3-9FB2-9CF50FFD4CFE}">
      <dsp:nvSpPr>
        <dsp:cNvPr id="0" name=""/>
        <dsp:cNvSpPr/>
      </dsp:nvSpPr>
      <dsp:spPr>
        <a:xfrm>
          <a:off x="7148685" y="2256629"/>
          <a:ext cx="1431740" cy="1431740"/>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BI</a:t>
          </a:r>
          <a:endParaRPr lang="en-US" sz="1400" kern="1200" dirty="0"/>
        </a:p>
      </dsp:txBody>
      <dsp:txXfrm>
        <a:off x="7358358" y="2466302"/>
        <a:ext cx="1012394" cy="1012394"/>
      </dsp:txXfrm>
    </dsp:sp>
    <dsp:sp modelId="{4F34BB9A-4C02-4B5E-95F8-5F5592FDF1CA}">
      <dsp:nvSpPr>
        <dsp:cNvPr id="0" name=""/>
        <dsp:cNvSpPr/>
      </dsp:nvSpPr>
      <dsp:spPr>
        <a:xfrm rot="1800000">
          <a:off x="5713876" y="4114668"/>
          <a:ext cx="1293647" cy="24873"/>
        </a:xfrm>
        <a:custGeom>
          <a:avLst/>
          <a:gdLst/>
          <a:ahLst/>
          <a:cxnLst/>
          <a:rect l="0" t="0" r="0" b="0"/>
          <a:pathLst>
            <a:path>
              <a:moveTo>
                <a:pt x="0" y="12436"/>
              </a:moveTo>
              <a:lnTo>
                <a:pt x="1293647" y="124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a:off x="6328358" y="4094763"/>
        <a:ext cx="64682" cy="64682"/>
      </dsp:txXfrm>
    </dsp:sp>
    <dsp:sp modelId="{7EDAA9D1-8596-4EEA-BEC7-B9A0A22277ED}">
      <dsp:nvSpPr>
        <dsp:cNvPr id="0" name=""/>
        <dsp:cNvSpPr/>
      </dsp:nvSpPr>
      <dsp:spPr>
        <a:xfrm>
          <a:off x="6824957" y="4092581"/>
          <a:ext cx="1431740" cy="1431740"/>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BPM and Human </a:t>
          </a:r>
          <a:r>
            <a:rPr lang="en-US" sz="1400" kern="1200" dirty="0" err="1" smtClean="0"/>
            <a:t>Taskflow</a:t>
          </a:r>
          <a:endParaRPr lang="en-US" sz="1400" kern="1200" dirty="0"/>
        </a:p>
      </dsp:txBody>
      <dsp:txXfrm>
        <a:off x="7034630" y="4302254"/>
        <a:ext cx="1012394" cy="1012394"/>
      </dsp:txXfrm>
    </dsp:sp>
    <dsp:sp modelId="{88A7781E-B5FF-425A-9071-A733C8375F98}">
      <dsp:nvSpPr>
        <dsp:cNvPr id="0" name=""/>
        <dsp:cNvSpPr/>
      </dsp:nvSpPr>
      <dsp:spPr>
        <a:xfrm rot="4200000">
          <a:off x="4999817" y="4713834"/>
          <a:ext cx="1293647" cy="24873"/>
        </a:xfrm>
        <a:custGeom>
          <a:avLst/>
          <a:gdLst/>
          <a:ahLst/>
          <a:cxnLst/>
          <a:rect l="0" t="0" r="0" b="0"/>
          <a:pathLst>
            <a:path>
              <a:moveTo>
                <a:pt x="0" y="12436"/>
              </a:moveTo>
              <a:lnTo>
                <a:pt x="1293647" y="124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a:off x="5614300" y="4693930"/>
        <a:ext cx="64682" cy="64682"/>
      </dsp:txXfrm>
    </dsp:sp>
    <dsp:sp modelId="{83030169-27C0-43F6-A813-D85D2C6187C6}">
      <dsp:nvSpPr>
        <dsp:cNvPr id="0" name=""/>
        <dsp:cNvSpPr/>
      </dsp:nvSpPr>
      <dsp:spPr>
        <a:xfrm>
          <a:off x="5396839" y="5290914"/>
          <a:ext cx="1431740" cy="1431740"/>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Content Management</a:t>
          </a:r>
          <a:endParaRPr lang="en-US" sz="1400" kern="1200" dirty="0"/>
        </a:p>
      </dsp:txBody>
      <dsp:txXfrm>
        <a:off x="5606512" y="5500587"/>
        <a:ext cx="1012394" cy="1012394"/>
      </dsp:txXfrm>
    </dsp:sp>
    <dsp:sp modelId="{8AF657C5-A90A-4E14-AF62-B110667F0891}">
      <dsp:nvSpPr>
        <dsp:cNvPr id="0" name=""/>
        <dsp:cNvSpPr/>
      </dsp:nvSpPr>
      <dsp:spPr>
        <a:xfrm rot="6600000">
          <a:off x="4067679" y="4713834"/>
          <a:ext cx="1293647" cy="24873"/>
        </a:xfrm>
        <a:custGeom>
          <a:avLst/>
          <a:gdLst/>
          <a:ahLst/>
          <a:cxnLst/>
          <a:rect l="0" t="0" r="0" b="0"/>
          <a:pathLst>
            <a:path>
              <a:moveTo>
                <a:pt x="0" y="12436"/>
              </a:moveTo>
              <a:lnTo>
                <a:pt x="1293647" y="124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4682162" y="4693930"/>
        <a:ext cx="64682" cy="64682"/>
      </dsp:txXfrm>
    </dsp:sp>
    <dsp:sp modelId="{B73C5E82-0907-43A9-91AC-38754BF0DE3B}">
      <dsp:nvSpPr>
        <dsp:cNvPr id="0" name=""/>
        <dsp:cNvSpPr/>
      </dsp:nvSpPr>
      <dsp:spPr>
        <a:xfrm>
          <a:off x="3532564" y="5290914"/>
          <a:ext cx="1431740" cy="1431740"/>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Business Activity Monitoring</a:t>
          </a:r>
          <a:endParaRPr lang="en-US" sz="1400" kern="1200" dirty="0"/>
        </a:p>
      </dsp:txBody>
      <dsp:txXfrm>
        <a:off x="3742237" y="5500587"/>
        <a:ext cx="1012394" cy="1012394"/>
      </dsp:txXfrm>
    </dsp:sp>
    <dsp:sp modelId="{819CB8C3-C88D-4B47-AB96-9B9CFAD556C5}">
      <dsp:nvSpPr>
        <dsp:cNvPr id="0" name=""/>
        <dsp:cNvSpPr/>
      </dsp:nvSpPr>
      <dsp:spPr>
        <a:xfrm rot="9000000">
          <a:off x="3353621" y="4114668"/>
          <a:ext cx="1293647" cy="24873"/>
        </a:xfrm>
        <a:custGeom>
          <a:avLst/>
          <a:gdLst/>
          <a:ahLst/>
          <a:cxnLst/>
          <a:rect l="0" t="0" r="0" b="0"/>
          <a:pathLst>
            <a:path>
              <a:moveTo>
                <a:pt x="0" y="12436"/>
              </a:moveTo>
              <a:lnTo>
                <a:pt x="1293647" y="124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3968103" y="4094763"/>
        <a:ext cx="64682" cy="64682"/>
      </dsp:txXfrm>
    </dsp:sp>
    <dsp:sp modelId="{855782AB-1939-49FE-995F-91C6007AEA4F}">
      <dsp:nvSpPr>
        <dsp:cNvPr id="0" name=""/>
        <dsp:cNvSpPr/>
      </dsp:nvSpPr>
      <dsp:spPr>
        <a:xfrm>
          <a:off x="2104447" y="4092581"/>
          <a:ext cx="1431740" cy="1431740"/>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t>Mapviewer</a:t>
          </a:r>
          <a:r>
            <a:rPr lang="en-US" sz="1400" kern="1200" dirty="0" smtClean="0"/>
            <a:t> and Spatial</a:t>
          </a:r>
          <a:endParaRPr lang="en-US" sz="1400" kern="1200" dirty="0"/>
        </a:p>
      </dsp:txBody>
      <dsp:txXfrm>
        <a:off x="2314120" y="4302254"/>
        <a:ext cx="1012394" cy="1012394"/>
      </dsp:txXfrm>
    </dsp:sp>
    <dsp:sp modelId="{6676033D-7F5A-465E-BD63-22AB6DF467CC}">
      <dsp:nvSpPr>
        <dsp:cNvPr id="0" name=""/>
        <dsp:cNvSpPr/>
      </dsp:nvSpPr>
      <dsp:spPr>
        <a:xfrm rot="11400000">
          <a:off x="3191757" y="3196692"/>
          <a:ext cx="1293647" cy="24873"/>
        </a:xfrm>
        <a:custGeom>
          <a:avLst/>
          <a:gdLst/>
          <a:ahLst/>
          <a:cxnLst/>
          <a:rect l="0" t="0" r="0" b="0"/>
          <a:pathLst>
            <a:path>
              <a:moveTo>
                <a:pt x="0" y="12436"/>
              </a:moveTo>
              <a:lnTo>
                <a:pt x="1293647" y="124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3806239" y="3176787"/>
        <a:ext cx="64682" cy="64682"/>
      </dsp:txXfrm>
    </dsp:sp>
    <dsp:sp modelId="{7A2A76E4-6671-4D51-8364-6784278FDCAB}">
      <dsp:nvSpPr>
        <dsp:cNvPr id="0" name=""/>
        <dsp:cNvSpPr/>
      </dsp:nvSpPr>
      <dsp:spPr>
        <a:xfrm>
          <a:off x="1780719" y="2256629"/>
          <a:ext cx="1431740" cy="1431740"/>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Data Integration</a:t>
          </a:r>
          <a:endParaRPr lang="en-US" sz="1400" kern="1200" dirty="0"/>
        </a:p>
      </dsp:txBody>
      <dsp:txXfrm>
        <a:off x="1990392" y="2466302"/>
        <a:ext cx="1012394" cy="1012394"/>
      </dsp:txXfrm>
    </dsp:sp>
    <dsp:sp modelId="{EBB48BBC-65AE-449D-A60B-FFC1A4DDE47A}">
      <dsp:nvSpPr>
        <dsp:cNvPr id="0" name=""/>
        <dsp:cNvSpPr/>
      </dsp:nvSpPr>
      <dsp:spPr>
        <a:xfrm rot="13800000">
          <a:off x="3657825" y="2389437"/>
          <a:ext cx="1293647" cy="24873"/>
        </a:xfrm>
        <a:custGeom>
          <a:avLst/>
          <a:gdLst/>
          <a:ahLst/>
          <a:cxnLst/>
          <a:rect l="0" t="0" r="0" b="0"/>
          <a:pathLst>
            <a:path>
              <a:moveTo>
                <a:pt x="0" y="12436"/>
              </a:moveTo>
              <a:lnTo>
                <a:pt x="1293647" y="124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4272308" y="2369532"/>
        <a:ext cx="64682" cy="64682"/>
      </dsp:txXfrm>
    </dsp:sp>
    <dsp:sp modelId="{2510F7E8-0320-4D6D-BBFB-DDFBF1C50086}">
      <dsp:nvSpPr>
        <dsp:cNvPr id="0" name=""/>
        <dsp:cNvSpPr/>
      </dsp:nvSpPr>
      <dsp:spPr>
        <a:xfrm>
          <a:off x="2712856" y="642119"/>
          <a:ext cx="1431740" cy="1431740"/>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t>Exalogic</a:t>
          </a:r>
          <a:endParaRPr lang="en-US" sz="1400" kern="1200" dirty="0"/>
        </a:p>
      </dsp:txBody>
      <dsp:txXfrm>
        <a:off x="2922529" y="851792"/>
        <a:ext cx="1012394" cy="1012394"/>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E5B63F-11E0-8C42-9DFF-51C619244BB7}" type="datetimeFigureOut">
              <a:rPr lang="en-US" smtClean="0"/>
              <a:t>16/08/11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846149-8A6F-5B4B-AB05-92ABB1B50662}" type="slidenum">
              <a:rPr lang="en-US" smtClean="0"/>
              <a:t>‹#›</a:t>
            </a:fld>
            <a:endParaRPr lang="en-US"/>
          </a:p>
        </p:txBody>
      </p:sp>
    </p:spTree>
    <p:extLst>
      <p:ext uri="{BB962C8B-B14F-4D97-AF65-F5344CB8AC3E}">
        <p14:creationId xmlns:p14="http://schemas.microsoft.com/office/powerpoint/2010/main" val="311503484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5D390D70-34F5-4148-827F-D630180FF768}" type="slidenum">
              <a:rPr lang="en-AU" smtClean="0"/>
              <a:pPr/>
              <a:t>2</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of 11.1.2.0.0</a:t>
            </a:r>
          </a:p>
          <a:p>
            <a:r>
              <a:rPr lang="en-US" dirty="0" smtClean="0"/>
              <a:t>No need to learn the tricky CSS</a:t>
            </a:r>
          </a:p>
          <a:p>
            <a:r>
              <a:rPr lang="en-US" dirty="0" smtClean="0"/>
              <a:t>Will generate a lot for you</a:t>
            </a:r>
          </a:p>
          <a:p>
            <a:endParaRPr lang="en-US" dirty="0"/>
          </a:p>
        </p:txBody>
      </p:sp>
      <p:sp>
        <p:nvSpPr>
          <p:cNvPr id="4" name="Slide Number Placeholder 3"/>
          <p:cNvSpPr>
            <a:spLocks noGrp="1"/>
          </p:cNvSpPr>
          <p:nvPr>
            <p:ph type="sldNum" sz="quarter" idx="10"/>
          </p:nvPr>
        </p:nvSpPr>
        <p:spPr/>
        <p:txBody>
          <a:bodyPr/>
          <a:lstStyle/>
          <a:p>
            <a:fld id="{821607B6-58DC-494C-B699-AF484DE190C6}" type="slidenum">
              <a:rPr lang="en-US" smtClean="0"/>
              <a:t>51</a:t>
            </a:fld>
            <a:endParaRPr lang="en-US"/>
          </a:p>
        </p:txBody>
      </p:sp>
    </p:spTree>
    <p:extLst>
      <p:ext uri="{BB962C8B-B14F-4D97-AF65-F5344CB8AC3E}">
        <p14:creationId xmlns:p14="http://schemas.microsoft.com/office/powerpoint/2010/main" val="854384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5D390D70-34F5-4148-827F-D630180FF768}" type="slidenum">
              <a:rPr lang="en-AU" smtClean="0"/>
              <a:pPr/>
              <a:t>3</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FAB1774-82F9-4ED3-877A-540E37F4B684}" type="slidenum">
              <a:rPr lang="en-AU" smtClean="0"/>
              <a:pPr>
                <a:defRPr/>
              </a:pPr>
              <a:t>23</a:t>
            </a:fld>
            <a:endParaRPr lang="en-A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Oracle traditional</a:t>
            </a:r>
            <a:r>
              <a:rPr lang="en-US" baseline="0" dirty="0" smtClean="0"/>
              <a:t> products</a:t>
            </a:r>
          </a:p>
          <a:p>
            <a:r>
              <a:rPr lang="en-US" baseline="0" dirty="0" smtClean="0"/>
              <a:t>Database</a:t>
            </a:r>
          </a:p>
          <a:p>
            <a:r>
              <a:rPr lang="en-US" baseline="0" dirty="0" smtClean="0"/>
              <a:t>Forms/Reports</a:t>
            </a:r>
          </a:p>
          <a:p>
            <a:r>
              <a:rPr lang="en-US" baseline="0" dirty="0" smtClean="0"/>
              <a:t>Financials </a:t>
            </a:r>
            <a:r>
              <a:rPr lang="en-US" baseline="0" dirty="0" err="1" smtClean="0"/>
              <a:t>eBusinesss</a:t>
            </a:r>
            <a:r>
              <a:rPr lang="en-US" baseline="0" dirty="0" smtClean="0"/>
              <a:t> suite</a:t>
            </a:r>
            <a:endParaRPr lang="en-US" dirty="0"/>
          </a:p>
        </p:txBody>
      </p:sp>
      <p:sp>
        <p:nvSpPr>
          <p:cNvPr id="4" name="Slide Number Placeholder 3"/>
          <p:cNvSpPr>
            <a:spLocks noGrp="1"/>
          </p:cNvSpPr>
          <p:nvPr>
            <p:ph type="sldNum" sz="quarter" idx="10"/>
          </p:nvPr>
        </p:nvSpPr>
        <p:spPr/>
        <p:txBody>
          <a:bodyPr/>
          <a:lstStyle/>
          <a:p>
            <a:pPr>
              <a:defRPr/>
            </a:pPr>
            <a:fld id="{6FAB1774-82F9-4ED3-877A-540E37F4B684}" type="slidenum">
              <a:rPr lang="en-AU" smtClean="0"/>
              <a:pPr>
                <a:defRPr/>
              </a:pPr>
              <a:t>24</a:t>
            </a:fld>
            <a:endParaRPr lang="en-A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xfrm>
            <a:off x="1143000" y="685800"/>
            <a:ext cx="4572000" cy="3429000"/>
          </a:xfrm>
          <a:ln/>
        </p:spPr>
      </p:sp>
      <p:sp>
        <p:nvSpPr>
          <p:cNvPr id="95235" name="Notes Placeholder 2"/>
          <p:cNvSpPr>
            <a:spLocks noGrp="1"/>
          </p:cNvSpPr>
          <p:nvPr>
            <p:ph type="body" idx="1"/>
          </p:nvPr>
        </p:nvSpPr>
        <p:spPr>
          <a:noFill/>
          <a:ln/>
        </p:spPr>
        <p:txBody>
          <a:bodyPr/>
          <a:lstStyle/>
          <a:p>
            <a:endParaRPr lang="en-US" sz="1200" b="1" kern="1200" dirty="0">
              <a:solidFill>
                <a:schemeClr val="tx1"/>
              </a:solidFill>
              <a:latin typeface="Arial" pitchFamily="-106" charset="0"/>
              <a:ea typeface="MS PGothic" pitchFamily="34" charset="-128"/>
              <a:cs typeface="ＭＳ Ｐゴシック" charset="-128"/>
            </a:endParaRPr>
          </a:p>
        </p:txBody>
      </p:sp>
      <p:sp>
        <p:nvSpPr>
          <p:cNvPr id="95236" name="Slide Number Placeholder 3"/>
          <p:cNvSpPr>
            <a:spLocks noGrp="1"/>
          </p:cNvSpPr>
          <p:nvPr>
            <p:ph type="sldNum" sz="quarter" idx="5"/>
          </p:nvPr>
        </p:nvSpPr>
        <p:spPr>
          <a:noFill/>
        </p:spPr>
        <p:txBody>
          <a:bodyPr/>
          <a:lstStyle/>
          <a:p>
            <a:pPr>
              <a:tabLst>
                <a:tab pos="692150" algn="l"/>
                <a:tab pos="1384300" algn="l"/>
                <a:tab pos="2076450" algn="l"/>
                <a:tab pos="2768600" algn="l"/>
              </a:tabLst>
            </a:pPr>
            <a:fld id="{26CB2679-8BE9-4C27-93E6-BC98F505CE02}" type="slidenum">
              <a:rPr lang="en-US" smtClean="0">
                <a:latin typeface="Times"/>
              </a:rPr>
              <a:pPr>
                <a:tabLst>
                  <a:tab pos="692150" algn="l"/>
                  <a:tab pos="1384300" algn="l"/>
                  <a:tab pos="2076450" algn="l"/>
                  <a:tab pos="2768600" algn="l"/>
                </a:tabLst>
              </a:pPr>
              <a:t>26</a:t>
            </a:fld>
            <a:endParaRPr lang="en-US" dirty="0" smtClean="0">
              <a:latin typeface="Time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t>Underlying Key Point (repeat)</a:t>
            </a:r>
          </a:p>
          <a:p>
            <a:r>
              <a:rPr lang="en-US" b="0"/>
              <a:t>Oracle has standardized on ADF as a common platform</a:t>
            </a:r>
          </a:p>
          <a:p>
            <a:endParaRPr lang="en-US"/>
          </a:p>
          <a:p>
            <a:r>
              <a:rPr lang="en-US"/>
              <a:t>Notes:</a:t>
            </a:r>
          </a:p>
          <a:p>
            <a:r>
              <a:rPr lang="en-US" b="0"/>
              <a:t>Just to be really clear – this is our standardized platform we use it everywhere for all new developments and customers can use it too. Within Oracle it</a:t>
            </a:r>
            <a:r>
              <a:rPr lang="ja-JP" altLang="en-US" b="0"/>
              <a:t>’</a:t>
            </a:r>
            <a:r>
              <a:rPr lang="en-US" b="0"/>
              <a:t>s used for Fusion Apps of course but also our vertical apps, Middleware itself (more next)  and even Hardware control (next gen tape management systems). But it</a:t>
            </a:r>
            <a:r>
              <a:rPr lang="ja-JP" altLang="en-US" b="0"/>
              <a:t>’</a:t>
            </a:r>
            <a:r>
              <a:rPr lang="en-US" b="0"/>
              <a:t>s also there for customer apps. </a:t>
            </a:r>
            <a:r>
              <a:rPr lang="en-US"/>
              <a:t>Emphasize</a:t>
            </a:r>
            <a:r>
              <a:rPr lang="en-US" b="0"/>
              <a:t> – we</a:t>
            </a:r>
            <a:r>
              <a:rPr lang="ja-JP" altLang="en-US" b="0"/>
              <a:t>’</a:t>
            </a:r>
            <a:r>
              <a:rPr lang="en-US" b="0"/>
              <a:t>re betting the farm on this. It</a:t>
            </a:r>
            <a:r>
              <a:rPr lang="ja-JP" altLang="en-US" b="0"/>
              <a:t>’</a:t>
            </a:r>
            <a:r>
              <a:rPr lang="en-US" b="0"/>
              <a:t>s a good wagon for customers to hitch to to take advantage of all our hard work and to be guaranteed that they will be adopting a platform which will still be around and valid in 10 years time. </a:t>
            </a:r>
            <a:endParaRPr lang="en-US"/>
          </a:p>
        </p:txBody>
      </p:sp>
      <p:sp>
        <p:nvSpPr>
          <p:cNvPr id="79876" name="Slide Number Placeholder 3"/>
          <p:cNvSpPr>
            <a:spLocks noGrp="1"/>
          </p:cNvSpPr>
          <p:nvPr>
            <p:ph type="sldNum" sz="quarter" idx="5"/>
          </p:nvPr>
        </p:nvSpPr>
        <p:spPr/>
        <p:txBody>
          <a:bodyPr/>
          <a:lstStyle>
            <a:lvl1pPr defTabSz="890976" eaLnBrk="0" hangingPunct="0">
              <a:defRPr sz="1800" b="1">
                <a:solidFill>
                  <a:schemeClr val="tx1"/>
                </a:solidFill>
                <a:latin typeface="Arial" charset="0"/>
                <a:ea typeface="ＭＳ Ｐゴシック" charset="0"/>
                <a:cs typeface="Arial" charset="0"/>
              </a:defRPr>
            </a:lvl1pPr>
            <a:lvl2pPr marL="685817" indent="-263776" defTabSz="890976" eaLnBrk="0" hangingPunct="0">
              <a:defRPr sz="1800" b="1">
                <a:solidFill>
                  <a:schemeClr val="tx1"/>
                </a:solidFill>
                <a:latin typeface="Arial" charset="0"/>
                <a:ea typeface="Arial" charset="0"/>
                <a:cs typeface="Arial" charset="0"/>
              </a:defRPr>
            </a:lvl2pPr>
            <a:lvl3pPr marL="1055103" indent="-211021" defTabSz="890976" eaLnBrk="0" hangingPunct="0">
              <a:defRPr sz="1800" b="1">
                <a:solidFill>
                  <a:schemeClr val="tx1"/>
                </a:solidFill>
                <a:latin typeface="Arial" charset="0"/>
                <a:ea typeface="Arial" charset="0"/>
                <a:cs typeface="Arial" charset="0"/>
              </a:defRPr>
            </a:lvl3pPr>
            <a:lvl4pPr marL="1477145" indent="-211021" defTabSz="890976" eaLnBrk="0" hangingPunct="0">
              <a:defRPr sz="1800" b="1">
                <a:solidFill>
                  <a:schemeClr val="tx1"/>
                </a:solidFill>
                <a:latin typeface="Arial" charset="0"/>
                <a:ea typeface="Arial" charset="0"/>
                <a:cs typeface="Arial" charset="0"/>
              </a:defRPr>
            </a:lvl4pPr>
            <a:lvl5pPr marL="1899186" indent="-211021" defTabSz="890976" eaLnBrk="0" hangingPunct="0">
              <a:defRPr sz="1800" b="1">
                <a:solidFill>
                  <a:schemeClr val="tx1"/>
                </a:solidFill>
                <a:latin typeface="Arial" charset="0"/>
                <a:ea typeface="Arial" charset="0"/>
                <a:cs typeface="Arial" charset="0"/>
              </a:defRPr>
            </a:lvl5pPr>
            <a:lvl6pPr marL="2321227" indent="-211021" defTabSz="890976" eaLnBrk="0" fontAlgn="base" hangingPunct="0">
              <a:spcBef>
                <a:spcPct val="0"/>
              </a:spcBef>
              <a:spcAft>
                <a:spcPct val="0"/>
              </a:spcAft>
              <a:defRPr sz="1800" b="1">
                <a:solidFill>
                  <a:schemeClr val="tx1"/>
                </a:solidFill>
                <a:latin typeface="Arial" charset="0"/>
                <a:ea typeface="Arial" charset="0"/>
                <a:cs typeface="Arial" charset="0"/>
              </a:defRPr>
            </a:lvl6pPr>
            <a:lvl7pPr marL="2743269" indent="-211021" defTabSz="890976" eaLnBrk="0" fontAlgn="base" hangingPunct="0">
              <a:spcBef>
                <a:spcPct val="0"/>
              </a:spcBef>
              <a:spcAft>
                <a:spcPct val="0"/>
              </a:spcAft>
              <a:defRPr sz="1800" b="1">
                <a:solidFill>
                  <a:schemeClr val="tx1"/>
                </a:solidFill>
                <a:latin typeface="Arial" charset="0"/>
                <a:ea typeface="Arial" charset="0"/>
                <a:cs typeface="Arial" charset="0"/>
              </a:defRPr>
            </a:lvl7pPr>
            <a:lvl8pPr marL="3165310" indent="-211021" defTabSz="890976" eaLnBrk="0" fontAlgn="base" hangingPunct="0">
              <a:spcBef>
                <a:spcPct val="0"/>
              </a:spcBef>
              <a:spcAft>
                <a:spcPct val="0"/>
              </a:spcAft>
              <a:defRPr sz="1800" b="1">
                <a:solidFill>
                  <a:schemeClr val="tx1"/>
                </a:solidFill>
                <a:latin typeface="Arial" charset="0"/>
                <a:ea typeface="Arial" charset="0"/>
                <a:cs typeface="Arial" charset="0"/>
              </a:defRPr>
            </a:lvl8pPr>
            <a:lvl9pPr marL="3587351" indent="-211021" defTabSz="890976" eaLnBrk="0" fontAlgn="base" hangingPunct="0">
              <a:spcBef>
                <a:spcPct val="0"/>
              </a:spcBef>
              <a:spcAft>
                <a:spcPct val="0"/>
              </a:spcAft>
              <a:defRPr sz="1800" b="1">
                <a:solidFill>
                  <a:schemeClr val="tx1"/>
                </a:solidFill>
                <a:latin typeface="Arial" charset="0"/>
                <a:ea typeface="Arial" charset="0"/>
                <a:cs typeface="Arial" charset="0"/>
              </a:defRPr>
            </a:lvl9pPr>
          </a:lstStyle>
          <a:p>
            <a:fld id="{FF964899-DF07-5E40-A23C-F097067510E9}" type="slidenum">
              <a:rPr lang="en-US" sz="1200" b="0">
                <a:latin typeface="Times" charset="0"/>
              </a:rPr>
              <a:pPr/>
              <a:t>30</a:t>
            </a:fld>
            <a:endParaRPr lang="en-US" sz="1200" b="0">
              <a:latin typeface="Times"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r>
              <a:rPr lang="en-US"/>
              <a:t>Underlying Key Point</a:t>
            </a:r>
          </a:p>
          <a:p>
            <a:r>
              <a:rPr lang="en-US" b="0"/>
              <a:t>This platform does everything – essentially if you want to work with any part of Fusion Middleware you</a:t>
            </a:r>
            <a:r>
              <a:rPr lang="ja-JP" altLang="en-US" b="0"/>
              <a:t>’</a:t>
            </a:r>
            <a:r>
              <a:rPr lang="en-US" b="0"/>
              <a:t>re going to end up using ADF in one form or another </a:t>
            </a:r>
          </a:p>
          <a:p>
            <a:endParaRPr lang="en-US"/>
          </a:p>
          <a:p>
            <a:r>
              <a:rPr lang="en-US"/>
              <a:t>Notes:</a:t>
            </a:r>
          </a:p>
          <a:p>
            <a:r>
              <a:rPr lang="en-US" b="0"/>
              <a:t>The following slides show some screenshots of ADF in action within FMW itself, but we also need to emphasize the way that ADF is used as a standard way of exposing re-usable components e.g.)</a:t>
            </a:r>
          </a:p>
          <a:p>
            <a:pPr>
              <a:buFontTx/>
              <a:buChar char="•"/>
            </a:pPr>
            <a:r>
              <a:rPr lang="en-US" b="0"/>
              <a:t>WebCenter – Social services, discussions, wiki, tagging etc – all ADF components that you can use in any application – not just Portals</a:t>
            </a:r>
          </a:p>
          <a:p>
            <a:pPr>
              <a:buFontTx/>
              <a:buChar char="•"/>
            </a:pPr>
            <a:r>
              <a:rPr lang="en-US" b="0"/>
              <a:t>SOA Suite – Human taskflows exposed as ADF components eg. TaskList for embedding in your apps</a:t>
            </a:r>
          </a:p>
          <a:p>
            <a:pPr>
              <a:buFontTx/>
              <a:buChar char="•"/>
            </a:pPr>
            <a:r>
              <a:rPr lang="en-US" b="0"/>
              <a:t>GIS – Oracle Mapviewer provides an ADF component to simplify mashups between spatial data and other sources</a:t>
            </a:r>
          </a:p>
          <a:p>
            <a:r>
              <a:rPr lang="en-US" b="0"/>
              <a:t>Etc. Etc.</a:t>
            </a:r>
            <a:endParaRPr lang="en-US"/>
          </a:p>
          <a:p>
            <a:endParaRPr lang="en-US"/>
          </a:p>
        </p:txBody>
      </p:sp>
      <p:sp>
        <p:nvSpPr>
          <p:cNvPr id="4" name="Slide Number Placeholder 3"/>
          <p:cNvSpPr>
            <a:spLocks noGrp="1"/>
          </p:cNvSpPr>
          <p:nvPr>
            <p:ph type="sldNum" sz="quarter" idx="5"/>
          </p:nvPr>
        </p:nvSpPr>
        <p:spPr/>
        <p:txBody>
          <a:bodyPr/>
          <a:lstStyle>
            <a:lvl1pPr defTabSz="890976" eaLnBrk="0" hangingPunct="0">
              <a:defRPr sz="1800" b="1">
                <a:solidFill>
                  <a:schemeClr val="tx1"/>
                </a:solidFill>
                <a:latin typeface="Arial" charset="0"/>
                <a:ea typeface="ＭＳ Ｐゴシック" charset="0"/>
                <a:cs typeface="Arial" charset="0"/>
              </a:defRPr>
            </a:lvl1pPr>
            <a:lvl2pPr marL="685817" indent="-263776" defTabSz="890976" eaLnBrk="0" hangingPunct="0">
              <a:defRPr sz="1800" b="1">
                <a:solidFill>
                  <a:schemeClr val="tx1"/>
                </a:solidFill>
                <a:latin typeface="Arial" charset="0"/>
                <a:ea typeface="Arial" charset="0"/>
                <a:cs typeface="Arial" charset="0"/>
              </a:defRPr>
            </a:lvl2pPr>
            <a:lvl3pPr marL="1055103" indent="-211021" defTabSz="890976" eaLnBrk="0" hangingPunct="0">
              <a:defRPr sz="1800" b="1">
                <a:solidFill>
                  <a:schemeClr val="tx1"/>
                </a:solidFill>
                <a:latin typeface="Arial" charset="0"/>
                <a:ea typeface="Arial" charset="0"/>
                <a:cs typeface="Arial" charset="0"/>
              </a:defRPr>
            </a:lvl3pPr>
            <a:lvl4pPr marL="1477145" indent="-211021" defTabSz="890976" eaLnBrk="0" hangingPunct="0">
              <a:defRPr sz="1800" b="1">
                <a:solidFill>
                  <a:schemeClr val="tx1"/>
                </a:solidFill>
                <a:latin typeface="Arial" charset="0"/>
                <a:ea typeface="Arial" charset="0"/>
                <a:cs typeface="Arial" charset="0"/>
              </a:defRPr>
            </a:lvl4pPr>
            <a:lvl5pPr marL="1899186" indent="-211021" defTabSz="890976" eaLnBrk="0" hangingPunct="0">
              <a:defRPr sz="1800" b="1">
                <a:solidFill>
                  <a:schemeClr val="tx1"/>
                </a:solidFill>
                <a:latin typeface="Arial" charset="0"/>
                <a:ea typeface="Arial" charset="0"/>
                <a:cs typeface="Arial" charset="0"/>
              </a:defRPr>
            </a:lvl5pPr>
            <a:lvl6pPr marL="2321227" indent="-211021" defTabSz="890976" eaLnBrk="0" fontAlgn="base" hangingPunct="0">
              <a:spcBef>
                <a:spcPct val="0"/>
              </a:spcBef>
              <a:spcAft>
                <a:spcPct val="0"/>
              </a:spcAft>
              <a:defRPr sz="1800" b="1">
                <a:solidFill>
                  <a:schemeClr val="tx1"/>
                </a:solidFill>
                <a:latin typeface="Arial" charset="0"/>
                <a:ea typeface="Arial" charset="0"/>
                <a:cs typeface="Arial" charset="0"/>
              </a:defRPr>
            </a:lvl6pPr>
            <a:lvl7pPr marL="2743269" indent="-211021" defTabSz="890976" eaLnBrk="0" fontAlgn="base" hangingPunct="0">
              <a:spcBef>
                <a:spcPct val="0"/>
              </a:spcBef>
              <a:spcAft>
                <a:spcPct val="0"/>
              </a:spcAft>
              <a:defRPr sz="1800" b="1">
                <a:solidFill>
                  <a:schemeClr val="tx1"/>
                </a:solidFill>
                <a:latin typeface="Arial" charset="0"/>
                <a:ea typeface="Arial" charset="0"/>
                <a:cs typeface="Arial" charset="0"/>
              </a:defRPr>
            </a:lvl7pPr>
            <a:lvl8pPr marL="3165310" indent="-211021" defTabSz="890976" eaLnBrk="0" fontAlgn="base" hangingPunct="0">
              <a:spcBef>
                <a:spcPct val="0"/>
              </a:spcBef>
              <a:spcAft>
                <a:spcPct val="0"/>
              </a:spcAft>
              <a:defRPr sz="1800" b="1">
                <a:solidFill>
                  <a:schemeClr val="tx1"/>
                </a:solidFill>
                <a:latin typeface="Arial" charset="0"/>
                <a:ea typeface="Arial" charset="0"/>
                <a:cs typeface="Arial" charset="0"/>
              </a:defRPr>
            </a:lvl8pPr>
            <a:lvl9pPr marL="3587351" indent="-211021" defTabSz="890976" eaLnBrk="0" fontAlgn="base" hangingPunct="0">
              <a:spcBef>
                <a:spcPct val="0"/>
              </a:spcBef>
              <a:spcAft>
                <a:spcPct val="0"/>
              </a:spcAft>
              <a:defRPr sz="1800" b="1">
                <a:solidFill>
                  <a:schemeClr val="tx1"/>
                </a:solidFill>
                <a:latin typeface="Arial" charset="0"/>
                <a:ea typeface="Arial" charset="0"/>
                <a:cs typeface="Arial" charset="0"/>
              </a:defRPr>
            </a:lvl9pPr>
          </a:lstStyle>
          <a:p>
            <a:fld id="{C16E5E6C-CFB4-E24D-BC5E-2C7B704F675D}" type="slidenum">
              <a:rPr lang="en-US" sz="1200" b="0">
                <a:latin typeface="Times" charset="0"/>
              </a:rPr>
              <a:pPr/>
              <a:t>31</a:t>
            </a:fld>
            <a:endParaRPr lang="en-US" sz="1200" b="0">
              <a:latin typeface="Times"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Future proof choice</a:t>
            </a:r>
            <a:endParaRPr lang="en-US" dirty="0"/>
          </a:p>
        </p:txBody>
      </p:sp>
      <p:sp>
        <p:nvSpPr>
          <p:cNvPr id="4" name="Slide Number Placeholder 3"/>
          <p:cNvSpPr>
            <a:spLocks noGrp="1"/>
          </p:cNvSpPr>
          <p:nvPr>
            <p:ph type="sldNum" sz="quarter" idx="10"/>
          </p:nvPr>
        </p:nvSpPr>
        <p:spPr/>
        <p:txBody>
          <a:bodyPr/>
          <a:lstStyle/>
          <a:p>
            <a:fld id="{89846149-8A6F-5B4B-AB05-92ABB1B50662}" type="slidenum">
              <a:rPr lang="en-US" smtClean="0"/>
              <a:t>38</a:t>
            </a:fld>
            <a:endParaRPr lang="en-US"/>
          </a:p>
        </p:txBody>
      </p:sp>
    </p:spTree>
    <p:extLst>
      <p:ext uri="{BB962C8B-B14F-4D97-AF65-F5344CB8AC3E}">
        <p14:creationId xmlns:p14="http://schemas.microsoft.com/office/powerpoint/2010/main" val="3140481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Forms analogy – why has Forms/Reports been around for so long</a:t>
            </a:r>
          </a:p>
          <a:p>
            <a:endParaRPr lang="en-US" dirty="0"/>
          </a:p>
        </p:txBody>
      </p:sp>
      <p:sp>
        <p:nvSpPr>
          <p:cNvPr id="4" name="Slide Number Placeholder 3"/>
          <p:cNvSpPr>
            <a:spLocks noGrp="1"/>
          </p:cNvSpPr>
          <p:nvPr>
            <p:ph type="sldNum" sz="quarter" idx="10"/>
          </p:nvPr>
        </p:nvSpPr>
        <p:spPr/>
        <p:txBody>
          <a:bodyPr/>
          <a:lstStyle/>
          <a:p>
            <a:fld id="{89846149-8A6F-5B4B-AB05-92ABB1B50662}" type="slidenum">
              <a:rPr lang="en-US" smtClean="0"/>
              <a:t>39</a:t>
            </a:fld>
            <a:endParaRPr lang="en-US"/>
          </a:p>
        </p:txBody>
      </p:sp>
    </p:spTree>
    <p:extLst>
      <p:ext uri="{BB962C8B-B14F-4D97-AF65-F5344CB8AC3E}">
        <p14:creationId xmlns:p14="http://schemas.microsoft.com/office/powerpoint/2010/main" val="3109952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2DD4BCFD-1C5D-CE46-A861-B2246B353883}" type="datetimeFigureOut">
              <a:rPr lang="en-US" smtClean="0"/>
              <a:t>16/08/11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2174059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2DD4BCFD-1C5D-CE46-A861-B2246B353883}" type="datetimeFigureOut">
              <a:rPr lang="en-US" smtClean="0"/>
              <a:t>16/08/11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1481158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2DD4BCFD-1C5D-CE46-A861-B2246B353883}" type="datetimeFigureOut">
              <a:rPr lang="en-US" smtClean="0"/>
              <a:t>16/08/11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386064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2DD4BCFD-1C5D-CE46-A861-B2246B353883}" type="datetimeFigureOut">
              <a:rPr lang="en-US" smtClean="0"/>
              <a:t>16/08/11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2644537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2DD4BCFD-1C5D-CE46-A861-B2246B353883}" type="datetimeFigureOut">
              <a:rPr lang="en-US" smtClean="0"/>
              <a:t>16/08/11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84546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2DD4BCFD-1C5D-CE46-A861-B2246B353883}" type="datetimeFigureOut">
              <a:rPr lang="en-US" smtClean="0"/>
              <a:t>16/08/11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3104129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2DD4BCFD-1C5D-CE46-A861-B2246B353883}" type="datetimeFigureOut">
              <a:rPr lang="en-US" smtClean="0"/>
              <a:t>16/08/11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765014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2DD4BCFD-1C5D-CE46-A861-B2246B353883}" type="datetimeFigureOut">
              <a:rPr lang="en-US" smtClean="0"/>
              <a:t>16/08/11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1031757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D4BCFD-1C5D-CE46-A861-B2246B353883}" type="datetimeFigureOut">
              <a:rPr lang="en-US" smtClean="0"/>
              <a:t>16/08/11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1619488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2DD4BCFD-1C5D-CE46-A861-B2246B353883}" type="datetimeFigureOut">
              <a:rPr lang="en-US" smtClean="0"/>
              <a:t>16/08/11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1832016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2DD4BCFD-1C5D-CE46-A861-B2246B353883}" type="datetimeFigureOut">
              <a:rPr lang="en-US" smtClean="0"/>
              <a:t>16/08/11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2A31BF-5DE1-FE4C-9F64-598FCAC9C3A2}" type="slidenum">
              <a:rPr lang="en-US" smtClean="0"/>
              <a:t>‹#›</a:t>
            </a:fld>
            <a:endParaRPr lang="en-US"/>
          </a:p>
        </p:txBody>
      </p:sp>
    </p:spTree>
    <p:extLst>
      <p:ext uri="{BB962C8B-B14F-4D97-AF65-F5344CB8AC3E}">
        <p14:creationId xmlns:p14="http://schemas.microsoft.com/office/powerpoint/2010/main" val="355663401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D4BCFD-1C5D-CE46-A861-B2246B353883}" type="datetimeFigureOut">
              <a:rPr lang="en-US" smtClean="0"/>
              <a:t>16/08/11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2A31BF-5DE1-FE4C-9F64-598FCAC9C3A2}" type="slidenum">
              <a:rPr lang="en-US" smtClean="0"/>
              <a:t>‹#›</a:t>
            </a:fld>
            <a:endParaRPr lang="en-US"/>
          </a:p>
        </p:txBody>
      </p:sp>
    </p:spTree>
    <p:extLst>
      <p:ext uri="{BB962C8B-B14F-4D97-AF65-F5344CB8AC3E}">
        <p14:creationId xmlns:p14="http://schemas.microsoft.com/office/powerpoint/2010/main" val="38156220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hyperlink" Target="http://www.bea.com/framework.jsp?CNT=homepage_main.jsp&amp;FP=/content" TargetMode="External"/><Relationship Id="rId4" Type="http://schemas.openxmlformats.org/officeDocument/2006/relationships/image" Target="../media/image13.png"/><Relationship Id="rId5" Type="http://schemas.openxmlformats.org/officeDocument/2006/relationships/hyperlink" Target="http://rds.yahoo.com/_ylt=A9G_bDryRQtK.zEBwTSJzbkF;_ylu=X3oDMTBpaWhqZmNtBHBvcwMzBHNlYwNzcgR2dGlkAw--/SIG=1k20uuuo6/EXP=1242339186/**http:/images.search.yahoo.com/images/view?back=http://images.search.yahoo.com/search/images?_adv_prop=image&amp;fr=fptb-tyc7&amp;va=java+logo&amp;sz=all&amp;w=155&amp;h=247&amp;imgurl=static.flickr.com/115/283889937_66e638209a.jpg&amp;rurl=http://www.flickr.com/photos/25015432@N00/283889937/&amp;size=20k&amp;name=Java+logo&amp;p=java+logo&amp;oid=9a46c010832bbf1a&amp;fusr=amrodfull&amp;hurl=http://www.flickr.com/photos/25015432@N00/&amp;no=3&amp;tt=139366&amp;sigr=11kegsi57&amp;sigi=11eukn5hb&amp;sigb=12tp4rek8&amp;sigh=11a7ud4dv" TargetMode="External"/><Relationship Id="rId6" Type="http://schemas.openxmlformats.org/officeDocument/2006/relationships/image" Target="../media/image14.jpeg"/><Relationship Id="rId7" Type="http://schemas.openxmlformats.org/officeDocument/2006/relationships/image" Target="../media/image15.jpeg"/><Relationship Id="rId8" Type="http://schemas.openxmlformats.org/officeDocument/2006/relationships/image" Target="../media/image16.png"/><Relationship Id="rId9" Type="http://schemas.openxmlformats.org/officeDocument/2006/relationships/image" Target="../media/image17.jpeg"/><Relationship Id="rId10" Type="http://schemas.openxmlformats.org/officeDocument/2006/relationships/image" Target="../media/image18.png"/><Relationship Id="rId11" Type="http://schemas.openxmlformats.org/officeDocument/2006/relationships/image" Target="../media/image19.jpeg"/><Relationship Id="rId12" Type="http://schemas.openxmlformats.org/officeDocument/2006/relationships/image" Target="../media/image20.png"/><Relationship Id="rId13" Type="http://schemas.openxmlformats.org/officeDocument/2006/relationships/image" Target="../media/image21.png"/><Relationship Id="rId14" Type="http://schemas.openxmlformats.org/officeDocument/2006/relationships/image" Target="../media/image22.jpeg"/><Relationship Id="rId15" Type="http://schemas.openxmlformats.org/officeDocument/2006/relationships/image" Target="../media/image23.jpeg"/><Relationship Id="rId16" Type="http://schemas.openxmlformats.org/officeDocument/2006/relationships/hyperlink" Target="http://www.oracle.com/octetstring" TargetMode="External"/><Relationship Id="rId17" Type="http://schemas.openxmlformats.org/officeDocument/2006/relationships/image" Target="../media/image24.png"/><Relationship Id="rId18" Type="http://schemas.openxmlformats.org/officeDocument/2006/relationships/image" Target="../media/image25.png"/><Relationship Id="rId19" Type="http://schemas.openxmlformats.org/officeDocument/2006/relationships/image" Target="../media/image26.jpeg"/><Relationship Id="rId30" Type="http://schemas.openxmlformats.org/officeDocument/2006/relationships/image" Target="../media/image36.png"/><Relationship Id="rId31" Type="http://schemas.openxmlformats.org/officeDocument/2006/relationships/hyperlink" Target="http://amber.demo.net4call.com/portal/page?_pageid=234,556112&amp;_dad=portal&amp;_schema=PORTAL" TargetMode="External"/><Relationship Id="rId32" Type="http://schemas.openxmlformats.org/officeDocument/2006/relationships/image" Target="../media/image37.png"/><Relationship Id="rId33" Type="http://schemas.openxmlformats.org/officeDocument/2006/relationships/image" Target="../media/image38.png"/><Relationship Id="rId34" Type="http://schemas.openxmlformats.org/officeDocument/2006/relationships/hyperlink" Target="http://www.metasolv.com/MSLV/CDA/General/Homepage.aspx" TargetMode="External"/><Relationship Id="rId35" Type="http://schemas.openxmlformats.org/officeDocument/2006/relationships/image" Target="../media/image39.jpeg"/><Relationship Id="rId36" Type="http://schemas.openxmlformats.org/officeDocument/2006/relationships/image" Target="../media/image40.jpeg"/><Relationship Id="rId37" Type="http://schemas.openxmlformats.org/officeDocument/2006/relationships/hyperlink" Target="http://www.relsys.net/index.asp" TargetMode="External"/><Relationship Id="rId38" Type="http://schemas.openxmlformats.org/officeDocument/2006/relationships/image" Target="../media/image41.jpeg"/><Relationship Id="rId39" Type="http://schemas.openxmlformats.org/officeDocument/2006/relationships/image" Target="../media/image42.wmf"/><Relationship Id="rId50" Type="http://schemas.openxmlformats.org/officeDocument/2006/relationships/image" Target="../media/image50.png"/><Relationship Id="rId51" Type="http://schemas.openxmlformats.org/officeDocument/2006/relationships/image" Target="../media/image51.png"/><Relationship Id="rId52" Type="http://schemas.openxmlformats.org/officeDocument/2006/relationships/hyperlink" Target="http://www.splwg.com/index.php" TargetMode="External"/><Relationship Id="rId53" Type="http://schemas.openxmlformats.org/officeDocument/2006/relationships/image" Target="../media/image52.png"/><Relationship Id="rId54" Type="http://schemas.openxmlformats.org/officeDocument/2006/relationships/image" Target="../media/image53.jpeg"/><Relationship Id="rId55" Type="http://schemas.openxmlformats.org/officeDocument/2006/relationships/image" Target="../media/image54.png"/><Relationship Id="rId56" Type="http://schemas.openxmlformats.org/officeDocument/2006/relationships/image" Target="../media/image55.png"/><Relationship Id="rId57" Type="http://schemas.openxmlformats.org/officeDocument/2006/relationships/image" Target="../media/image56.png"/><Relationship Id="rId58" Type="http://schemas.openxmlformats.org/officeDocument/2006/relationships/hyperlink" Target="http://www.demantra.com/index.asp" TargetMode="External"/><Relationship Id="rId59" Type="http://schemas.openxmlformats.org/officeDocument/2006/relationships/image" Target="../media/image57.png"/><Relationship Id="rId70" Type="http://schemas.openxmlformats.org/officeDocument/2006/relationships/image" Target="../media/image67.png"/><Relationship Id="rId71" Type="http://schemas.openxmlformats.org/officeDocument/2006/relationships/image" Target="../media/image68.jpeg"/><Relationship Id="rId72" Type="http://schemas.openxmlformats.org/officeDocument/2006/relationships/hyperlink" Target="http://www.innodb.com/index.php" TargetMode="External"/><Relationship Id="rId73" Type="http://schemas.openxmlformats.org/officeDocument/2006/relationships/image" Target="../media/image69.png"/><Relationship Id="rId74" Type="http://schemas.openxmlformats.org/officeDocument/2006/relationships/image" Target="../media/image70.png"/><Relationship Id="rId75" Type="http://schemas.openxmlformats.org/officeDocument/2006/relationships/image" Target="../media/image71.png"/><Relationship Id="rId76" Type="http://schemas.openxmlformats.org/officeDocument/2006/relationships/image" Target="../media/image72.jpeg"/><Relationship Id="rId77" Type="http://schemas.openxmlformats.org/officeDocument/2006/relationships/hyperlink" Target="http://www.auptyma.com/index.htm" TargetMode="External"/><Relationship Id="rId78" Type="http://schemas.openxmlformats.org/officeDocument/2006/relationships/image" Target="../media/image73.jpeg"/><Relationship Id="rId79" Type="http://schemas.openxmlformats.org/officeDocument/2006/relationships/hyperlink" Target="http://www.mvalent.com/index.htm" TargetMode="External"/><Relationship Id="rId90" Type="http://schemas.openxmlformats.org/officeDocument/2006/relationships/image" Target="../media/image82.png"/><Relationship Id="rId91" Type="http://schemas.openxmlformats.org/officeDocument/2006/relationships/image" Target="../media/image83.jpeg"/><Relationship Id="rId92" Type="http://schemas.openxmlformats.org/officeDocument/2006/relationships/image" Target="../media/image84.emf"/><Relationship Id="rId93" Type="http://schemas.openxmlformats.org/officeDocument/2006/relationships/image" Target="../media/image85.png"/><Relationship Id="rId94" Type="http://schemas.openxmlformats.org/officeDocument/2006/relationships/image" Target="../media/image86.png"/><Relationship Id="rId95" Type="http://schemas.openxmlformats.org/officeDocument/2006/relationships/image" Target="../media/image87.png"/><Relationship Id="rId96" Type="http://schemas.openxmlformats.org/officeDocument/2006/relationships/image" Target="../media/image88.jpeg"/><Relationship Id="rId20" Type="http://schemas.openxmlformats.org/officeDocument/2006/relationships/hyperlink" Target="http://www.hyperroll.com/" TargetMode="External"/><Relationship Id="rId21" Type="http://schemas.openxmlformats.org/officeDocument/2006/relationships/image" Target="../media/image27.png"/><Relationship Id="rId22" Type="http://schemas.openxmlformats.org/officeDocument/2006/relationships/image" Target="../media/image28.jpeg"/><Relationship Id="rId23" Type="http://schemas.openxmlformats.org/officeDocument/2006/relationships/image" Target="../media/image29.png"/><Relationship Id="rId24" Type="http://schemas.openxmlformats.org/officeDocument/2006/relationships/image" Target="../media/image30.png"/><Relationship Id="rId25" Type="http://schemas.openxmlformats.org/officeDocument/2006/relationships/image" Target="../media/image31.png"/><Relationship Id="rId26" Type="http://schemas.openxmlformats.org/officeDocument/2006/relationships/image" Target="../media/image32.png"/><Relationship Id="rId27" Type="http://schemas.openxmlformats.org/officeDocument/2006/relationships/image" Target="../media/image33.png"/><Relationship Id="rId28" Type="http://schemas.openxmlformats.org/officeDocument/2006/relationships/image" Target="../media/image34.png"/><Relationship Id="rId29" Type="http://schemas.openxmlformats.org/officeDocument/2006/relationships/image" Target="../media/image35.png"/><Relationship Id="rId40" Type="http://schemas.openxmlformats.org/officeDocument/2006/relationships/image" Target="../media/image43.png"/><Relationship Id="rId41" Type="http://schemas.openxmlformats.org/officeDocument/2006/relationships/hyperlink" Target="http://www.mantas.com/index.html" TargetMode="External"/><Relationship Id="rId42" Type="http://schemas.openxmlformats.org/officeDocument/2006/relationships/image" Target="../media/image44.jpeg"/><Relationship Id="rId43" Type="http://schemas.openxmlformats.org/officeDocument/2006/relationships/image" Target="../media/image45.png"/><Relationship Id="rId44" Type="http://schemas.openxmlformats.org/officeDocument/2006/relationships/image" Target="../media/image46.png"/><Relationship Id="rId45" Type="http://schemas.openxmlformats.org/officeDocument/2006/relationships/hyperlink" Target="http://www.skywiresoftware.com/" TargetMode="External"/><Relationship Id="rId46" Type="http://schemas.openxmlformats.org/officeDocument/2006/relationships/image" Target="../media/image47.png"/><Relationship Id="rId47" Type="http://schemas.openxmlformats.org/officeDocument/2006/relationships/image" Target="../media/image48.png"/><Relationship Id="rId48" Type="http://schemas.openxmlformats.org/officeDocument/2006/relationships/image" Target="../media/image49.png"/><Relationship Id="rId49" Type="http://schemas.openxmlformats.org/officeDocument/2006/relationships/hyperlink" Target="http://www.360commerce.com/display.php" TargetMode="External"/><Relationship Id="rId60" Type="http://schemas.openxmlformats.org/officeDocument/2006/relationships/image" Target="../media/image58.png"/><Relationship Id="rId61" Type="http://schemas.openxmlformats.org/officeDocument/2006/relationships/image" Target="../media/image59.wmf"/><Relationship Id="rId62" Type="http://schemas.openxmlformats.org/officeDocument/2006/relationships/image" Target="../media/image60.png"/><Relationship Id="rId63" Type="http://schemas.openxmlformats.org/officeDocument/2006/relationships/hyperlink" Target="http://www.google.com/imgres?imgurl=http://www.farfax.com/images/vendors/jdedwards.jpg&amp;imgrefurl=http://www.farfax.com/finance.php&amp;h=282&amp;w=671&amp;sz=13&amp;tbnid=GlvMwlTRHfGeuM::&amp;tbnh=58&amp;tbnw=138&amp;prev=/images?q=jd+edwards+logo&amp;hl=en&amp;usg=__aStRB4ZdXu7jxwe5E7_R2DfXF8w=&amp;ei=90wMStTkFJrEtAOCnIj6Ag&amp;sa=X&amp;oi=image_result&amp;resnum=1&amp;ct=image" TargetMode="External"/><Relationship Id="rId64" Type="http://schemas.openxmlformats.org/officeDocument/2006/relationships/image" Target="../media/image61.jpeg"/><Relationship Id="rId65" Type="http://schemas.openxmlformats.org/officeDocument/2006/relationships/image" Target="../media/image62.png"/><Relationship Id="rId66" Type="http://schemas.openxmlformats.org/officeDocument/2006/relationships/image" Target="../media/image63.jpeg"/><Relationship Id="rId67" Type="http://schemas.openxmlformats.org/officeDocument/2006/relationships/image" Target="../media/image64.png"/><Relationship Id="rId68" Type="http://schemas.openxmlformats.org/officeDocument/2006/relationships/image" Target="../media/image65.png"/><Relationship Id="rId69" Type="http://schemas.openxmlformats.org/officeDocument/2006/relationships/image" Target="../media/image66.png"/><Relationship Id="rId80" Type="http://schemas.openxmlformats.org/officeDocument/2006/relationships/image" Target="../media/image74.png"/><Relationship Id="rId81" Type="http://schemas.openxmlformats.org/officeDocument/2006/relationships/hyperlink" Target="http://www.virtualiron.com/index.php" TargetMode="External"/><Relationship Id="rId82" Type="http://schemas.openxmlformats.org/officeDocument/2006/relationships/image" Target="../media/image75.png"/><Relationship Id="rId83" Type="http://schemas.openxmlformats.org/officeDocument/2006/relationships/hyperlink" Target="http://www.clearapp.com/index.php" TargetMode="External"/><Relationship Id="rId84" Type="http://schemas.openxmlformats.org/officeDocument/2006/relationships/image" Target="../media/image76.jpeg"/><Relationship Id="rId85" Type="http://schemas.openxmlformats.org/officeDocument/2006/relationships/image" Target="../media/image77.png"/><Relationship Id="rId86" Type="http://schemas.openxmlformats.org/officeDocument/2006/relationships/image" Target="../media/image78.jpeg"/><Relationship Id="rId87" Type="http://schemas.openxmlformats.org/officeDocument/2006/relationships/image" Target="../media/image79.jpeg"/><Relationship Id="rId88" Type="http://schemas.openxmlformats.org/officeDocument/2006/relationships/image" Target="../media/image80.png"/><Relationship Id="rId89" Type="http://schemas.openxmlformats.org/officeDocument/2006/relationships/image" Target="../media/image8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9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0.png"/><Relationship Id="rId3" Type="http://schemas.openxmlformats.org/officeDocument/2006/relationships/image" Target="../media/image101.png"/></Relationships>
</file>

<file path=ppt/slides/_rels/slide49.xml.rels><?xml version="1.0" encoding="UTF-8" standalone="yes"?>
<Relationships xmlns="http://schemas.openxmlformats.org/package/2006/relationships"><Relationship Id="rId3" Type="http://schemas.openxmlformats.org/officeDocument/2006/relationships/image" Target="../media/image103.png"/><Relationship Id="rId4" Type="http://schemas.openxmlformats.org/officeDocument/2006/relationships/image" Target="../media/image104.png"/><Relationship Id="rId5" Type="http://schemas.openxmlformats.org/officeDocument/2006/relationships/image" Target="../media/image105.png"/><Relationship Id="rId6" Type="http://schemas.openxmlformats.org/officeDocument/2006/relationships/image" Target="../media/image106.png"/><Relationship Id="rId1" Type="http://schemas.openxmlformats.org/officeDocument/2006/relationships/slideLayout" Target="../slideLayouts/slideLayout2.xml"/><Relationship Id="rId2" Type="http://schemas.openxmlformats.org/officeDocument/2006/relationships/image" Target="../media/image10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8.png"/><Relationship Id="rId4" Type="http://schemas.openxmlformats.org/officeDocument/2006/relationships/image" Target="../media/image109.png"/><Relationship Id="rId5" Type="http://schemas.openxmlformats.org/officeDocument/2006/relationships/image" Target="../media/image110.png"/><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png"/><Relationship Id="rId3" Type="http://schemas.openxmlformats.org/officeDocument/2006/relationships/image" Target="../media/image113.png"/></Relationships>
</file>

<file path=ppt/slides/_rels/slide63.xml.rels><?xml version="1.0" encoding="UTF-8" standalone="yes"?>
<Relationships xmlns="http://schemas.openxmlformats.org/package/2006/relationships"><Relationship Id="rId3" Type="http://schemas.openxmlformats.org/officeDocument/2006/relationships/image" Target="../media/image112.png"/><Relationship Id="rId4" Type="http://schemas.openxmlformats.org/officeDocument/2006/relationships/image" Target="../media/image113.png"/><Relationship Id="rId5" Type="http://schemas.openxmlformats.org/officeDocument/2006/relationships/image" Target="../media/image115.png"/><Relationship Id="rId6" Type="http://schemas.openxmlformats.org/officeDocument/2006/relationships/image" Target="../media/image116.png"/><Relationship Id="rId7" Type="http://schemas.openxmlformats.org/officeDocument/2006/relationships/image" Target="../media/image117.png"/><Relationship Id="rId8" Type="http://schemas.openxmlformats.org/officeDocument/2006/relationships/image" Target="../media/image118.png"/><Relationship Id="rId9" Type="http://schemas.openxmlformats.org/officeDocument/2006/relationships/image" Target="../media/image119.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64.xml.rels><?xml version="1.0" encoding="UTF-8" standalone="yes"?>
<Relationships xmlns="http://schemas.openxmlformats.org/package/2006/relationships"><Relationship Id="rId3" Type="http://schemas.openxmlformats.org/officeDocument/2006/relationships/image" Target="../media/image113.png"/><Relationship Id="rId4" Type="http://schemas.openxmlformats.org/officeDocument/2006/relationships/image" Target="../media/image120.png"/><Relationship Id="rId1" Type="http://schemas.openxmlformats.org/officeDocument/2006/relationships/slideLayout" Target="../slideLayouts/slideLayout2.xml"/><Relationship Id="rId2" Type="http://schemas.openxmlformats.org/officeDocument/2006/relationships/image" Target="../media/image11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 Id="rId3" Type="http://schemas.openxmlformats.org/officeDocument/2006/relationships/image" Target="../media/image12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 Id="rId3" Type="http://schemas.openxmlformats.org/officeDocument/2006/relationships/image" Target="../media/image12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hyperlink" Target="mailto:chris.muir@sagecomputing.com.au"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10"/>
          </p:nvPr>
        </p:nvSpPr>
        <p:spPr/>
        <p:txBody>
          <a:bodyPr/>
          <a:lstStyle/>
          <a:p>
            <a:r>
              <a:rPr lang="en-GB"/>
              <a:t>&lt;presenter, </a:t>
            </a:r>
          </a:p>
          <a:p>
            <a:r>
              <a:rPr lang="en-GB"/>
              <a:t>organisation&gt;</a:t>
            </a:r>
          </a:p>
        </p:txBody>
      </p:sp>
      <p:sp>
        <p:nvSpPr>
          <p:cNvPr id="10246" name="Rectangle 6"/>
          <p:cNvSpPr>
            <a:spLocks noChangeArrowheads="1"/>
          </p:cNvSpPr>
          <p:nvPr/>
        </p:nvSpPr>
        <p:spPr bwMode="auto">
          <a:xfrm>
            <a:off x="0" y="0"/>
            <a:ext cx="9144000" cy="6858000"/>
          </a:xfrm>
          <a:prstGeom prst="rect">
            <a:avLst/>
          </a:prstGeom>
          <a:solidFill>
            <a:srgbClr val="3163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242" name="Rectangle 2"/>
          <p:cNvSpPr>
            <a:spLocks noGrp="1" noChangeArrowheads="1"/>
          </p:cNvSpPr>
          <p:nvPr>
            <p:ph type="title"/>
          </p:nvPr>
        </p:nvSpPr>
        <p:spPr>
          <a:xfrm>
            <a:off x="0" y="482398"/>
            <a:ext cx="5456825" cy="1143000"/>
          </a:xfrm>
        </p:spPr>
        <p:txBody>
          <a:bodyPr/>
          <a:lstStyle/>
          <a:p>
            <a:r>
              <a:rPr lang="en-US" sz="6600" b="1" dirty="0">
                <a:solidFill>
                  <a:schemeClr val="bg1">
                    <a:lumMod val="85000"/>
                  </a:schemeClr>
                </a:solidFill>
              </a:rPr>
              <a:t>ADF EMG</a:t>
            </a:r>
            <a:endParaRPr lang="en-GB" sz="6600" b="1" dirty="0">
              <a:solidFill>
                <a:schemeClr val="bg1">
                  <a:lumMod val="85000"/>
                </a:schemeClr>
              </a:solidFill>
            </a:endParaRPr>
          </a:p>
        </p:txBody>
      </p:sp>
      <p:sp>
        <p:nvSpPr>
          <p:cNvPr id="10243" name="Rectangle 3"/>
          <p:cNvSpPr>
            <a:spLocks noGrp="1" noChangeArrowheads="1"/>
          </p:cNvSpPr>
          <p:nvPr>
            <p:ph type="body" idx="1"/>
          </p:nvPr>
        </p:nvSpPr>
        <p:spPr>
          <a:xfrm>
            <a:off x="323528" y="2420889"/>
            <a:ext cx="8568952" cy="4321224"/>
          </a:xfrm>
        </p:spPr>
        <p:txBody>
          <a:bodyPr/>
          <a:lstStyle/>
          <a:p>
            <a:pPr>
              <a:spcAft>
                <a:spcPct val="20000"/>
              </a:spcAft>
            </a:pPr>
            <a:r>
              <a:rPr lang="en-GB" sz="2400" dirty="0">
                <a:solidFill>
                  <a:schemeClr val="bg1"/>
                </a:solidFill>
              </a:rPr>
              <a:t>A place to discuss </a:t>
            </a:r>
            <a:r>
              <a:rPr lang="en-GB" sz="2400" b="1" dirty="0">
                <a:solidFill>
                  <a:schemeClr val="bg1"/>
                </a:solidFill>
              </a:rPr>
              <a:t>best practices</a:t>
            </a:r>
            <a:r>
              <a:rPr lang="en-GB" sz="2400" dirty="0">
                <a:solidFill>
                  <a:schemeClr val="bg1"/>
                </a:solidFill>
              </a:rPr>
              <a:t> and methodologies for </a:t>
            </a:r>
            <a:r>
              <a:rPr lang="en-GB" sz="2400" dirty="0" err="1">
                <a:solidFill>
                  <a:schemeClr val="bg1"/>
                </a:solidFill>
              </a:rPr>
              <a:t>JDeveloper</a:t>
            </a:r>
            <a:r>
              <a:rPr lang="en-GB" sz="2400" dirty="0">
                <a:solidFill>
                  <a:schemeClr val="bg1"/>
                </a:solidFill>
              </a:rPr>
              <a:t> ADF enterprise applications</a:t>
            </a:r>
          </a:p>
          <a:p>
            <a:pPr>
              <a:spcAft>
                <a:spcPct val="20000"/>
              </a:spcAft>
            </a:pPr>
            <a:r>
              <a:rPr lang="en-GB" sz="2400" dirty="0">
                <a:solidFill>
                  <a:schemeClr val="bg1"/>
                </a:solidFill>
              </a:rPr>
              <a:t>Founded mid-2008 by Chris Muir, now  </a:t>
            </a:r>
            <a:r>
              <a:rPr lang="en-US" sz="2400" b="1" dirty="0" smtClean="0">
                <a:solidFill>
                  <a:schemeClr val="bg1"/>
                </a:solidFill>
              </a:rPr>
              <a:t>650+ members</a:t>
            </a:r>
            <a:r>
              <a:rPr lang="en-US" sz="2400" dirty="0" smtClean="0">
                <a:solidFill>
                  <a:schemeClr val="bg1"/>
                </a:solidFill>
              </a:rPr>
              <a:t>, staffed by many ACE Directors &amp; ADF experts</a:t>
            </a:r>
            <a:endParaRPr lang="en-GB" sz="2400" dirty="0">
              <a:solidFill>
                <a:schemeClr val="bg1"/>
              </a:solidFill>
            </a:endParaRPr>
          </a:p>
          <a:p>
            <a:pPr>
              <a:spcAft>
                <a:spcPct val="20000"/>
              </a:spcAft>
            </a:pPr>
            <a:r>
              <a:rPr lang="en-US" sz="2400" dirty="0">
                <a:solidFill>
                  <a:schemeClr val="bg1"/>
                </a:solidFill>
              </a:rPr>
              <a:t>Focus is </a:t>
            </a:r>
            <a:r>
              <a:rPr lang="en-US" sz="2400" b="1" dirty="0">
                <a:solidFill>
                  <a:schemeClr val="bg1"/>
                </a:solidFill>
              </a:rPr>
              <a:t>Fusion Tech Stack </a:t>
            </a:r>
            <a:r>
              <a:rPr lang="en-US" sz="2400" dirty="0">
                <a:solidFill>
                  <a:schemeClr val="bg1"/>
                </a:solidFill>
              </a:rPr>
              <a:t>(ADF Faces, ADF BC)</a:t>
            </a:r>
          </a:p>
          <a:p>
            <a:pPr>
              <a:spcAft>
                <a:spcPct val="20000"/>
              </a:spcAft>
            </a:pPr>
            <a:r>
              <a:rPr lang="en-US" sz="2400" dirty="0">
                <a:solidFill>
                  <a:schemeClr val="bg1"/>
                </a:solidFill>
              </a:rPr>
              <a:t>Online forum plus sessions at major Oracle conferences (OOW, ODTUG, UKOUG, DOAG…)</a:t>
            </a:r>
          </a:p>
        </p:txBody>
      </p:sp>
      <p:pic>
        <p:nvPicPr>
          <p:cNvPr id="10244" name="Picture 4" descr="adfe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6826" y="231775"/>
            <a:ext cx="3472862" cy="168433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0245" name="Text Box 5"/>
          <p:cNvSpPr txBox="1">
            <a:spLocks noChangeArrowheads="1"/>
          </p:cNvSpPr>
          <p:nvPr/>
        </p:nvSpPr>
        <p:spPr bwMode="auto">
          <a:xfrm>
            <a:off x="374331" y="6335041"/>
            <a:ext cx="836993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GB" sz="3000" dirty="0">
                <a:solidFill>
                  <a:srgbClr val="FFFFFF"/>
                </a:solidFill>
              </a:rPr>
              <a:t>http://</a:t>
            </a:r>
            <a:r>
              <a:rPr lang="en-GB" sz="3000" dirty="0" err="1">
                <a:solidFill>
                  <a:srgbClr val="FFFFFF"/>
                </a:solidFill>
              </a:rPr>
              <a:t>groups.google.com</a:t>
            </a:r>
            <a:r>
              <a:rPr lang="en-GB" sz="3000" dirty="0">
                <a:solidFill>
                  <a:srgbClr val="FFFFFF"/>
                </a:solidFill>
              </a:rPr>
              <a:t>/group/</a:t>
            </a:r>
            <a:r>
              <a:rPr lang="en-GB" sz="3000" dirty="0" err="1">
                <a:solidFill>
                  <a:srgbClr val="FFFFFF"/>
                </a:solidFill>
              </a:rPr>
              <a:t>adf</a:t>
            </a:r>
            <a:r>
              <a:rPr lang="en-GB" sz="3000" dirty="0">
                <a:solidFill>
                  <a:srgbClr val="FFFFFF"/>
                </a:solidFill>
              </a:rPr>
              <a:t>-methodology</a:t>
            </a:r>
          </a:p>
        </p:txBody>
      </p:sp>
    </p:spTree>
    <p:extLst>
      <p:ext uri="{BB962C8B-B14F-4D97-AF65-F5344CB8AC3E}">
        <p14:creationId xmlns:p14="http://schemas.microsoft.com/office/powerpoint/2010/main" val="1285875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Part 1</a:t>
            </a:r>
            <a:endParaRPr lang="en-US" dirty="0"/>
          </a:p>
        </p:txBody>
      </p:sp>
      <p:sp>
        <p:nvSpPr>
          <p:cNvPr id="3" name="Subtitle 2"/>
          <p:cNvSpPr>
            <a:spLocks noGrp="1"/>
          </p:cNvSpPr>
          <p:nvPr>
            <p:ph type="subTitle" idx="1"/>
          </p:nvPr>
        </p:nvSpPr>
        <p:spPr>
          <a:xfrm>
            <a:off x="0" y="3886200"/>
            <a:ext cx="9144000" cy="1752600"/>
          </a:xfrm>
        </p:spPr>
        <p:txBody>
          <a:bodyPr/>
          <a:lstStyle/>
          <a:p>
            <a:r>
              <a:rPr lang="en-US" dirty="0" smtClean="0"/>
              <a:t>What is ADF?</a:t>
            </a:r>
            <a:endParaRPr lang="en-US" dirty="0"/>
          </a:p>
          <a:p>
            <a:endParaRPr lang="en-US" dirty="0"/>
          </a:p>
        </p:txBody>
      </p:sp>
    </p:spTree>
    <p:extLst>
      <p:ext uri="{BB962C8B-B14F-4D97-AF65-F5344CB8AC3E}">
        <p14:creationId xmlns:p14="http://schemas.microsoft.com/office/powerpoint/2010/main" val="3233529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617341" y="3009899"/>
            <a:ext cx="2344402" cy="881744"/>
          </a:xfrm>
          <a:prstGeom prst="rect">
            <a:avLst/>
          </a:prstGeom>
        </p:spPr>
      </p:pic>
    </p:spTree>
    <p:extLst>
      <p:ext uri="{BB962C8B-B14F-4D97-AF65-F5344CB8AC3E}">
        <p14:creationId xmlns:p14="http://schemas.microsoft.com/office/powerpoint/2010/main" val="47682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1988840"/>
            <a:ext cx="7560840" cy="2585323"/>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square">
            <a:spAutoFit/>
          </a:bodyPr>
          <a:lstStyle/>
          <a:p>
            <a:r>
              <a:rPr lang="en-US" dirty="0"/>
              <a:t>The Oracle Application Development Framework (Oracle ADF) is an end-to-end application framework that builds on J2EE standards and open-source technologies to simplify and accelerate implementing service-oriented applications. If you develop enterprise solutions that search, display, create, modify, and validate data using web, wireless, desktop, or web services interfaces, Oracle ADF can simplify your job. Used in tandem, Oracle </a:t>
            </a:r>
            <a:r>
              <a:rPr lang="en-US" dirty="0" err="1"/>
              <a:t>JDeveloper</a:t>
            </a:r>
            <a:r>
              <a:rPr lang="en-US" dirty="0"/>
              <a:t> </a:t>
            </a:r>
            <a:r>
              <a:rPr lang="en-US" dirty="0" smtClean="0"/>
              <a:t>11g </a:t>
            </a:r>
            <a:r>
              <a:rPr lang="en-US" dirty="0"/>
              <a:t>and Oracle ADF give you an environment that covers the full development lifecycle from design to deployment, with drag-and-drop data binding, visual UI design, and team development features built-in.</a:t>
            </a:r>
          </a:p>
        </p:txBody>
      </p:sp>
    </p:spTree>
    <p:extLst>
      <p:ext uri="{BB962C8B-B14F-4D97-AF65-F5344CB8AC3E}">
        <p14:creationId xmlns:p14="http://schemas.microsoft.com/office/powerpoint/2010/main" val="1255927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1988840"/>
            <a:ext cx="7560840" cy="2585323"/>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square">
            <a:spAutoFit/>
          </a:bodyPr>
          <a:lstStyle/>
          <a:p>
            <a:r>
              <a:rPr lang="en-US" dirty="0"/>
              <a:t>The Oracle Application Development Framework (Oracle ADF) is an end-to-end application framework that </a:t>
            </a:r>
            <a:r>
              <a:rPr lang="en-US" u="sng" dirty="0">
                <a:solidFill>
                  <a:srgbClr val="FF0000"/>
                </a:solidFill>
              </a:rPr>
              <a:t>builds on J2EE standards and open-source technologies</a:t>
            </a:r>
            <a:r>
              <a:rPr lang="en-US" dirty="0"/>
              <a:t> to simplify and accelerate implementing service-oriented applications. If you develop enterprise solutions that search, display, create, modify, and validate data using web, wireless, desktop, or web services interfaces, Oracle ADF can simplify your job. Used in tandem, Oracle </a:t>
            </a:r>
            <a:r>
              <a:rPr lang="en-US" dirty="0" err="1"/>
              <a:t>JDeveloper</a:t>
            </a:r>
            <a:r>
              <a:rPr lang="en-US" dirty="0"/>
              <a:t> </a:t>
            </a:r>
            <a:r>
              <a:rPr lang="en-US" dirty="0" smtClean="0"/>
              <a:t>11g </a:t>
            </a:r>
            <a:r>
              <a:rPr lang="en-US" dirty="0"/>
              <a:t>and Oracle ADF give you an environment that covers the full development lifecycle from design to deployment, with drag-and-drop data binding, visual UI design, and team development features built-in.</a:t>
            </a:r>
          </a:p>
        </p:txBody>
      </p:sp>
    </p:spTree>
    <p:extLst>
      <p:ext uri="{BB962C8B-B14F-4D97-AF65-F5344CB8AC3E}">
        <p14:creationId xmlns:p14="http://schemas.microsoft.com/office/powerpoint/2010/main" val="521604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1988840"/>
            <a:ext cx="7560840" cy="2585323"/>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square">
            <a:spAutoFit/>
          </a:bodyPr>
          <a:lstStyle/>
          <a:p>
            <a:r>
              <a:rPr lang="en-US" dirty="0"/>
              <a:t>The Oracle Application Development Framework (Oracle ADF) is an </a:t>
            </a:r>
            <a:r>
              <a:rPr lang="en-US" u="sng" dirty="0">
                <a:solidFill>
                  <a:srgbClr val="FF0000"/>
                </a:solidFill>
              </a:rPr>
              <a:t>end-to-end application framework</a:t>
            </a:r>
            <a:r>
              <a:rPr lang="en-US" dirty="0"/>
              <a:t> that builds on J2EE standards and open-source technologies to simplify and accelerate implementing service-oriented applications. If you develop enterprise solutions that search, display, create, modify, and validate data using web, wireless, desktop, or web services interfaces, Oracle ADF can simplify your job. Used in tandem, Oracle </a:t>
            </a:r>
            <a:r>
              <a:rPr lang="en-US" dirty="0" err="1"/>
              <a:t>JDeveloper</a:t>
            </a:r>
            <a:r>
              <a:rPr lang="en-US" dirty="0"/>
              <a:t> </a:t>
            </a:r>
            <a:r>
              <a:rPr lang="en-US" dirty="0" smtClean="0"/>
              <a:t>11g </a:t>
            </a:r>
            <a:r>
              <a:rPr lang="en-US" dirty="0"/>
              <a:t>and Oracle ADF give you an environment that covers the full development lifecycle from design to deployment, with drag-and-drop data binding, visual UI design, and team development features built-in.</a:t>
            </a:r>
          </a:p>
        </p:txBody>
      </p:sp>
    </p:spTree>
    <p:extLst>
      <p:ext uri="{BB962C8B-B14F-4D97-AF65-F5344CB8AC3E}">
        <p14:creationId xmlns:p14="http://schemas.microsoft.com/office/powerpoint/2010/main" val="1813999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1988840"/>
            <a:ext cx="7560840" cy="2585323"/>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square">
            <a:spAutoFit/>
          </a:bodyPr>
          <a:lstStyle/>
          <a:p>
            <a:r>
              <a:rPr lang="en-US" dirty="0"/>
              <a:t>The Oracle Application Development Framework (Oracle ADF) is an end-to-end application framework that builds on J2EE standards and open-source technologies to </a:t>
            </a:r>
            <a:r>
              <a:rPr lang="en-US" u="sng" dirty="0">
                <a:solidFill>
                  <a:srgbClr val="FF0000"/>
                </a:solidFill>
              </a:rPr>
              <a:t>simplify and accelerate implementing service-oriented applications</a:t>
            </a:r>
            <a:r>
              <a:rPr lang="en-US" dirty="0"/>
              <a:t>. If you develop enterprise solutions that search, display, create, modify, and validate data using web, wireless, desktop, or web services interfaces, Oracle ADF can simplify your job. Used in tandem, Oracle </a:t>
            </a:r>
            <a:r>
              <a:rPr lang="en-US" dirty="0" err="1"/>
              <a:t>JDeveloper</a:t>
            </a:r>
            <a:r>
              <a:rPr lang="en-US" dirty="0"/>
              <a:t> </a:t>
            </a:r>
            <a:r>
              <a:rPr lang="en-US" dirty="0" smtClean="0"/>
              <a:t>11g </a:t>
            </a:r>
            <a:r>
              <a:rPr lang="en-US" dirty="0"/>
              <a:t>and Oracle ADF give you an environment that covers the full development lifecycle from design to deployment, with drag-and-drop data binding, visual UI design, and team development features built-in.</a:t>
            </a:r>
          </a:p>
        </p:txBody>
      </p:sp>
    </p:spTree>
    <p:extLst>
      <p:ext uri="{BB962C8B-B14F-4D97-AF65-F5344CB8AC3E}">
        <p14:creationId xmlns:p14="http://schemas.microsoft.com/office/powerpoint/2010/main" val="3461533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1988840"/>
            <a:ext cx="7560840" cy="2585323"/>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square">
            <a:spAutoFit/>
          </a:bodyPr>
          <a:lstStyle/>
          <a:p>
            <a:r>
              <a:rPr lang="en-US" dirty="0"/>
              <a:t>The Oracle Application Development Framework (Oracle ADF) is an end-to-end application framework that builds on J2EE standards and open-source technologies to simplify and accelerate implementing service-oriented applications. If you </a:t>
            </a:r>
            <a:r>
              <a:rPr lang="en-US" u="sng" dirty="0">
                <a:solidFill>
                  <a:srgbClr val="FF0000"/>
                </a:solidFill>
              </a:rPr>
              <a:t>develop enterprise solutions</a:t>
            </a:r>
            <a:r>
              <a:rPr lang="en-US" dirty="0">
                <a:solidFill>
                  <a:srgbClr val="FF0000"/>
                </a:solidFill>
              </a:rPr>
              <a:t> </a:t>
            </a:r>
            <a:r>
              <a:rPr lang="en-US" dirty="0"/>
              <a:t>that search, display, create, modify, and validate data using web, wireless, desktop, or web services interfaces, Oracle ADF can simplify your job. Used in tandem, Oracle </a:t>
            </a:r>
            <a:r>
              <a:rPr lang="en-US" dirty="0" err="1"/>
              <a:t>JDeveloper</a:t>
            </a:r>
            <a:r>
              <a:rPr lang="en-US" dirty="0"/>
              <a:t> </a:t>
            </a:r>
            <a:r>
              <a:rPr lang="en-US" dirty="0" smtClean="0"/>
              <a:t>11g </a:t>
            </a:r>
            <a:r>
              <a:rPr lang="en-US" dirty="0"/>
              <a:t>and Oracle ADF give you an environment that covers the full development lifecycle from design to deployment, with drag-and-drop data binding, visual UI design, and team development features built-in.</a:t>
            </a:r>
          </a:p>
        </p:txBody>
      </p:sp>
    </p:spTree>
    <p:extLst>
      <p:ext uri="{BB962C8B-B14F-4D97-AF65-F5344CB8AC3E}">
        <p14:creationId xmlns:p14="http://schemas.microsoft.com/office/powerpoint/2010/main" val="322942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1988840"/>
            <a:ext cx="7560840" cy="2585323"/>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square">
            <a:spAutoFit/>
          </a:bodyPr>
          <a:lstStyle/>
          <a:p>
            <a:r>
              <a:rPr lang="en-US" dirty="0"/>
              <a:t>The Oracle Application Development Framework (Oracle ADF) is an end-to-end application framework that builds on J2EE standards and open-source technologies to simplify and accelerate implementing service-oriented applications. If you develop enterprise solutions </a:t>
            </a:r>
            <a:r>
              <a:rPr lang="en-US" u="sng" dirty="0">
                <a:solidFill>
                  <a:srgbClr val="FF0000"/>
                </a:solidFill>
              </a:rPr>
              <a:t>that search, display, create, modify, and validate data</a:t>
            </a:r>
            <a:r>
              <a:rPr lang="en-US" dirty="0"/>
              <a:t> using web, wireless, desktop, or web services interfaces, Oracle ADF can simplify your job. Used in tandem, Oracle </a:t>
            </a:r>
            <a:r>
              <a:rPr lang="en-US" dirty="0" err="1"/>
              <a:t>JDeveloper</a:t>
            </a:r>
            <a:r>
              <a:rPr lang="en-US" dirty="0"/>
              <a:t> </a:t>
            </a:r>
            <a:r>
              <a:rPr lang="en-US" dirty="0" smtClean="0"/>
              <a:t>11g </a:t>
            </a:r>
            <a:r>
              <a:rPr lang="en-US" dirty="0"/>
              <a:t>and Oracle ADF give you an environment that covers the full development lifecycle from design to deployment, with drag-and-drop data binding, visual UI design, and team development features built-in.</a:t>
            </a:r>
          </a:p>
        </p:txBody>
      </p:sp>
    </p:spTree>
    <p:extLst>
      <p:ext uri="{BB962C8B-B14F-4D97-AF65-F5344CB8AC3E}">
        <p14:creationId xmlns:p14="http://schemas.microsoft.com/office/powerpoint/2010/main" val="358039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1988840"/>
            <a:ext cx="7560840" cy="2585323"/>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square">
            <a:spAutoFit/>
          </a:bodyPr>
          <a:lstStyle/>
          <a:p>
            <a:r>
              <a:rPr lang="en-US" dirty="0"/>
              <a:t>The Oracle Application Development Framework (Oracle ADF) is an end-to-end application framework that builds on J2EE standards and open-source technologies to simplify and accelerate implementing service-oriented applications. If you develop enterprise solutions that search, display, create, modify, and validate data </a:t>
            </a:r>
            <a:r>
              <a:rPr lang="en-US" u="sng" dirty="0">
                <a:solidFill>
                  <a:srgbClr val="FF0000"/>
                </a:solidFill>
              </a:rPr>
              <a:t>using web, wireless, desktop, or web services interfaces</a:t>
            </a:r>
            <a:r>
              <a:rPr lang="en-US" dirty="0"/>
              <a:t>, Oracle ADF can simplify your job. Used in tandem, Oracle </a:t>
            </a:r>
            <a:r>
              <a:rPr lang="en-US" dirty="0" err="1"/>
              <a:t>JDeveloper</a:t>
            </a:r>
            <a:r>
              <a:rPr lang="en-US" dirty="0"/>
              <a:t> </a:t>
            </a:r>
            <a:r>
              <a:rPr lang="en-US" dirty="0" smtClean="0"/>
              <a:t>11g </a:t>
            </a:r>
            <a:r>
              <a:rPr lang="en-US" dirty="0"/>
              <a:t>and Oracle ADF give you an environment that covers the full development lifecycle from design to deployment, with drag-and-drop data binding, visual UI design, and team development features built-in.</a:t>
            </a:r>
          </a:p>
        </p:txBody>
      </p:sp>
    </p:spTree>
    <p:extLst>
      <p:ext uri="{BB962C8B-B14F-4D97-AF65-F5344CB8AC3E}">
        <p14:creationId xmlns:p14="http://schemas.microsoft.com/office/powerpoint/2010/main" val="3436810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1988840"/>
            <a:ext cx="7560840" cy="2585323"/>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square">
            <a:spAutoFit/>
          </a:bodyPr>
          <a:lstStyle/>
          <a:p>
            <a:r>
              <a:rPr lang="en-US" dirty="0"/>
              <a:t>The Oracle Application Development Framework (Oracle ADF) is an end-to-end application framework that builds on J2EE standards and open-source technologies to simplify and accelerate implementing service-oriented applications. If you develop enterprise solutions that search, display, create, modify, and validate data using web, wireless, desktop, or web services interfaces, Oracle ADF can simplify your job. Used in tandem, Oracle </a:t>
            </a:r>
            <a:r>
              <a:rPr lang="en-US" dirty="0" err="1"/>
              <a:t>JDeveloper</a:t>
            </a:r>
            <a:r>
              <a:rPr lang="en-US" dirty="0"/>
              <a:t> </a:t>
            </a:r>
            <a:r>
              <a:rPr lang="en-US" dirty="0" smtClean="0"/>
              <a:t>11g </a:t>
            </a:r>
            <a:r>
              <a:rPr lang="en-US" dirty="0"/>
              <a:t>and Oracle ADF give you an environment that </a:t>
            </a:r>
            <a:r>
              <a:rPr lang="en-US" u="sng" dirty="0">
                <a:solidFill>
                  <a:srgbClr val="FF0000"/>
                </a:solidFill>
              </a:rPr>
              <a:t>covers the full development lifecycle from design to deployment, with drag-and-drop data binding, visual UI design, and team development features built-in</a:t>
            </a:r>
            <a:r>
              <a:rPr lang="en-US" dirty="0"/>
              <a:t>.</a:t>
            </a:r>
          </a:p>
        </p:txBody>
      </p:sp>
    </p:spTree>
    <p:extLst>
      <p:ext uri="{BB962C8B-B14F-4D97-AF65-F5344CB8AC3E}">
        <p14:creationId xmlns:p14="http://schemas.microsoft.com/office/powerpoint/2010/main" val="2057696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685800" y="838200"/>
            <a:ext cx="7772400" cy="2533650"/>
          </a:xfrm>
        </p:spPr>
        <p:txBody>
          <a:bodyPr/>
          <a:lstStyle/>
          <a:p>
            <a:pPr eaLnBrk="1" hangingPunct="1"/>
            <a:r>
              <a:rPr lang="en-AU" dirty="0" smtClean="0"/>
              <a:t/>
            </a:r>
            <a:br>
              <a:rPr lang="en-AU" dirty="0" smtClean="0"/>
            </a:br>
            <a:endParaRPr lang="en-AU" dirty="0" smtClean="0"/>
          </a:p>
        </p:txBody>
      </p:sp>
      <p:sp>
        <p:nvSpPr>
          <p:cNvPr id="5" name="Rectangle 6"/>
          <p:cNvSpPr>
            <a:spLocks noChangeArrowheads="1"/>
          </p:cNvSpPr>
          <p:nvPr/>
        </p:nvSpPr>
        <p:spPr bwMode="auto">
          <a:xfrm>
            <a:off x="2014538" y="387350"/>
            <a:ext cx="6840537" cy="908050"/>
          </a:xfrm>
          <a:prstGeom prst="rect">
            <a:avLst/>
          </a:prstGeom>
          <a:noFill/>
          <a:ln w="9525">
            <a:noFill/>
            <a:miter lim="800000"/>
            <a:headEnd/>
            <a:tailEnd/>
          </a:ln>
        </p:spPr>
        <p:txBody>
          <a:bodyPr/>
          <a:lstStyle/>
          <a:p>
            <a:pPr marL="342900" indent="-342900">
              <a:spcBef>
                <a:spcPct val="20000"/>
              </a:spcBef>
            </a:pPr>
            <a:r>
              <a:rPr lang="en-AU" sz="2400" b="1" dirty="0">
                <a:solidFill>
                  <a:srgbClr val="333333"/>
                </a:solidFill>
                <a:latin typeface="Albertus (W1)"/>
              </a:rPr>
              <a:t>SAGE Computing Services</a:t>
            </a:r>
          </a:p>
          <a:p>
            <a:pPr marL="342900" indent="-342900">
              <a:spcBef>
                <a:spcPct val="20000"/>
              </a:spcBef>
            </a:pPr>
            <a:r>
              <a:rPr lang="en-AU" sz="2000" dirty="0">
                <a:solidFill>
                  <a:srgbClr val="333333"/>
                </a:solidFill>
                <a:latin typeface="Albertus (W1)"/>
              </a:rPr>
              <a:t>Customised Oracle Training Workshops and Consulting</a:t>
            </a:r>
          </a:p>
        </p:txBody>
      </p:sp>
      <p:pic>
        <p:nvPicPr>
          <p:cNvPr id="6" name="Picture 8" descr="sageWeb2"/>
          <p:cNvPicPr>
            <a:picLocks noChangeAspect="1" noChangeArrowheads="1"/>
          </p:cNvPicPr>
          <p:nvPr/>
        </p:nvPicPr>
        <p:blipFill>
          <a:blip r:embed="rId3" cstate="print"/>
          <a:srcRect/>
          <a:stretch>
            <a:fillRect/>
          </a:stretch>
        </p:blipFill>
        <p:spPr bwMode="auto">
          <a:xfrm>
            <a:off x="34925" y="-182563"/>
            <a:ext cx="1728788" cy="1630363"/>
          </a:xfrm>
          <a:prstGeom prst="rect">
            <a:avLst/>
          </a:prstGeom>
          <a:noFill/>
          <a:ln w="9525">
            <a:noFill/>
            <a:miter lim="800000"/>
            <a:headEnd/>
            <a:tailEnd/>
          </a:ln>
        </p:spPr>
      </p:pic>
      <p:sp>
        <p:nvSpPr>
          <p:cNvPr id="7" name="Rectangle 12"/>
          <p:cNvSpPr>
            <a:spLocks noChangeArrowheads="1"/>
          </p:cNvSpPr>
          <p:nvPr/>
        </p:nvSpPr>
        <p:spPr bwMode="auto">
          <a:xfrm>
            <a:off x="228600" y="6048375"/>
            <a:ext cx="4953000" cy="990600"/>
          </a:xfrm>
          <a:prstGeom prst="rect">
            <a:avLst/>
          </a:prstGeom>
          <a:noFill/>
          <a:ln w="9525">
            <a:noFill/>
            <a:miter lim="800000"/>
            <a:headEnd/>
            <a:tailEnd/>
          </a:ln>
        </p:spPr>
        <p:txBody>
          <a:bodyPr/>
          <a:lstStyle/>
          <a:p>
            <a:pPr marL="342900" indent="-342900">
              <a:spcBef>
                <a:spcPct val="20000"/>
              </a:spcBef>
            </a:pPr>
            <a:r>
              <a:rPr lang="en-AU" sz="1600" i="1" dirty="0">
                <a:solidFill>
                  <a:srgbClr val="333333"/>
                </a:solidFill>
                <a:latin typeface="Albertus (W1)"/>
              </a:rPr>
              <a:t>Chris Muir </a:t>
            </a:r>
            <a:r>
              <a:rPr lang="en-AU" sz="2000" dirty="0">
                <a:solidFill>
                  <a:srgbClr val="333333"/>
                </a:solidFill>
                <a:latin typeface="Albertus (W1)"/>
              </a:rPr>
              <a:t>			</a:t>
            </a:r>
            <a:endParaRPr lang="en-AU" sz="1600" i="1" dirty="0">
              <a:solidFill>
                <a:srgbClr val="333333"/>
              </a:solidFill>
              <a:latin typeface="Albertus (W1)"/>
            </a:endParaRPr>
          </a:p>
          <a:p>
            <a:pPr marL="342900" indent="-342900">
              <a:spcBef>
                <a:spcPct val="20000"/>
              </a:spcBef>
            </a:pPr>
            <a:r>
              <a:rPr lang="en-AU" sz="1600" dirty="0" smtClean="0">
                <a:solidFill>
                  <a:srgbClr val="333333"/>
                </a:solidFill>
                <a:latin typeface="Albertus (W1)"/>
              </a:rPr>
              <a:t>Consultant – “I do Oracle Stuff”</a:t>
            </a:r>
            <a:r>
              <a:rPr lang="en-AU" sz="2000" dirty="0">
                <a:solidFill>
                  <a:srgbClr val="333333"/>
                </a:solidFill>
                <a:latin typeface="Albertus (W1)"/>
              </a:rPr>
              <a:t>				</a:t>
            </a:r>
          </a:p>
          <a:p>
            <a:pPr marL="342900" indent="-342900">
              <a:spcBef>
                <a:spcPct val="20000"/>
              </a:spcBef>
            </a:pPr>
            <a:endParaRPr lang="en-AU" sz="1200" dirty="0">
              <a:solidFill>
                <a:srgbClr val="333333"/>
              </a:solidFill>
              <a:latin typeface="Albertus (W1)"/>
            </a:endParaRPr>
          </a:p>
          <a:p>
            <a:pPr marL="342900" indent="-342900">
              <a:spcBef>
                <a:spcPct val="20000"/>
              </a:spcBef>
            </a:pPr>
            <a:endParaRPr lang="en-AU" sz="2000" dirty="0">
              <a:solidFill>
                <a:srgbClr val="333333"/>
              </a:solidFill>
              <a:latin typeface="Albertus (W1)"/>
            </a:endParaRPr>
          </a:p>
          <a:p>
            <a:pPr marL="342900" indent="-342900">
              <a:spcBef>
                <a:spcPct val="20000"/>
              </a:spcBef>
            </a:pPr>
            <a:endParaRPr lang="en-AU" sz="1600" dirty="0">
              <a:solidFill>
                <a:srgbClr val="333333"/>
              </a:solidFill>
              <a:latin typeface="Albertus (W1)"/>
            </a:endParaRPr>
          </a:p>
          <a:p>
            <a:pPr marL="342900" indent="-342900">
              <a:spcBef>
                <a:spcPct val="20000"/>
              </a:spcBef>
            </a:pPr>
            <a:r>
              <a:rPr lang="en-AU" sz="1600" dirty="0">
                <a:solidFill>
                  <a:srgbClr val="333333"/>
                </a:solidFill>
                <a:latin typeface="Albertus (W1)"/>
              </a:rPr>
              <a:t>								</a:t>
            </a:r>
          </a:p>
          <a:p>
            <a:pPr marL="342900" indent="-342900">
              <a:spcBef>
                <a:spcPct val="20000"/>
              </a:spcBef>
            </a:pPr>
            <a:endParaRPr lang="en-AU" sz="1600" dirty="0">
              <a:solidFill>
                <a:srgbClr val="333333"/>
              </a:solidFill>
              <a:latin typeface="Albertus (W1)"/>
            </a:endParaRPr>
          </a:p>
          <a:p>
            <a:pPr marL="342900" indent="-342900">
              <a:spcBef>
                <a:spcPct val="20000"/>
              </a:spcBef>
            </a:pPr>
            <a:endParaRPr lang="en-AU" sz="1600" dirty="0">
              <a:solidFill>
                <a:srgbClr val="333333"/>
              </a:solidFill>
              <a:latin typeface="Albertus (W1)"/>
            </a:endParaRPr>
          </a:p>
        </p:txBody>
      </p:sp>
      <p:sp>
        <p:nvSpPr>
          <p:cNvPr id="8" name="Rectangle 12"/>
          <p:cNvSpPr>
            <a:spLocks noChangeArrowheads="1"/>
          </p:cNvSpPr>
          <p:nvPr/>
        </p:nvSpPr>
        <p:spPr bwMode="auto">
          <a:xfrm>
            <a:off x="3886200" y="6096000"/>
            <a:ext cx="4953000" cy="1371600"/>
          </a:xfrm>
          <a:prstGeom prst="rect">
            <a:avLst/>
          </a:prstGeom>
          <a:noFill/>
          <a:ln w="9525">
            <a:noFill/>
            <a:miter lim="800000"/>
            <a:headEnd/>
            <a:tailEnd/>
          </a:ln>
        </p:spPr>
        <p:txBody>
          <a:bodyPr/>
          <a:lstStyle/>
          <a:p>
            <a:pPr marL="342900" indent="-342900" algn="r">
              <a:spcBef>
                <a:spcPct val="20000"/>
              </a:spcBef>
            </a:pPr>
            <a:r>
              <a:rPr lang="en-AU" sz="1600" i="1" dirty="0">
                <a:solidFill>
                  <a:srgbClr val="333333"/>
                </a:solidFill>
                <a:latin typeface="Albertus (W1)"/>
              </a:rPr>
              <a:t>http://one-size-doesnt-fit-all.blogspot.com</a:t>
            </a:r>
            <a:endParaRPr lang="en-AU" sz="2000" dirty="0">
              <a:solidFill>
                <a:srgbClr val="333333"/>
              </a:solidFill>
              <a:latin typeface="Albertus (W1)"/>
            </a:endParaRPr>
          </a:p>
          <a:p>
            <a:pPr marL="342900" indent="-342900" algn="r">
              <a:spcBef>
                <a:spcPct val="20000"/>
              </a:spcBef>
            </a:pPr>
            <a:r>
              <a:rPr lang="en-AU" sz="2000" dirty="0">
                <a:solidFill>
                  <a:srgbClr val="333333"/>
                </a:solidFill>
                <a:latin typeface="Albertus (W1)"/>
                <a:sym typeface="Symbol" pitchFamily="18" charset="2"/>
              </a:rPr>
              <a:t></a:t>
            </a:r>
            <a:r>
              <a:rPr lang="en-AU" sz="1600" dirty="0">
                <a:solidFill>
                  <a:srgbClr val="333333"/>
                </a:solidFill>
                <a:latin typeface="Albertus (W1)"/>
                <a:sym typeface="Symbol" pitchFamily="18" charset="2"/>
              </a:rPr>
              <a:t> </a:t>
            </a:r>
            <a:r>
              <a:rPr lang="en-AU" sz="1600" dirty="0">
                <a:solidFill>
                  <a:srgbClr val="333333"/>
                </a:solidFill>
                <a:latin typeface="Albertus (W1)"/>
              </a:rPr>
              <a:t>Oracle ACE </a:t>
            </a:r>
            <a:r>
              <a:rPr lang="en-AU" sz="1600" dirty="0" smtClean="0">
                <a:solidFill>
                  <a:srgbClr val="333333"/>
                </a:solidFill>
                <a:latin typeface="Albertus (W1)"/>
              </a:rPr>
              <a:t>Director</a:t>
            </a:r>
            <a:endParaRPr lang="en-AU" sz="1600" dirty="0">
              <a:solidFill>
                <a:srgbClr val="333333"/>
              </a:solidFill>
              <a:latin typeface="Albertus (W1)"/>
            </a:endParaRPr>
          </a:p>
          <a:p>
            <a:pPr marL="342900" indent="-342900" algn="r">
              <a:spcBef>
                <a:spcPct val="20000"/>
              </a:spcBef>
            </a:pPr>
            <a:r>
              <a:rPr lang="en-AU" sz="2000" dirty="0">
                <a:solidFill>
                  <a:srgbClr val="333333"/>
                </a:solidFill>
                <a:latin typeface="Albertus (W1)"/>
              </a:rPr>
              <a:t>				</a:t>
            </a:r>
          </a:p>
          <a:p>
            <a:pPr marL="342900" indent="-342900" algn="r">
              <a:spcBef>
                <a:spcPct val="20000"/>
              </a:spcBef>
            </a:pPr>
            <a:endParaRPr lang="en-AU" sz="1200" dirty="0">
              <a:solidFill>
                <a:srgbClr val="333333"/>
              </a:solidFill>
              <a:latin typeface="Albertus (W1)"/>
            </a:endParaRPr>
          </a:p>
          <a:p>
            <a:pPr marL="342900" indent="-342900" algn="r">
              <a:spcBef>
                <a:spcPct val="20000"/>
              </a:spcBef>
            </a:pPr>
            <a:endParaRPr lang="en-AU" sz="2000" dirty="0">
              <a:solidFill>
                <a:srgbClr val="333333"/>
              </a:solidFill>
              <a:latin typeface="Albertus (W1)"/>
            </a:endParaRPr>
          </a:p>
          <a:p>
            <a:pPr marL="342900" indent="-342900" algn="r">
              <a:spcBef>
                <a:spcPct val="20000"/>
              </a:spcBef>
            </a:pPr>
            <a:endParaRPr lang="en-AU" sz="1600" dirty="0">
              <a:solidFill>
                <a:srgbClr val="333333"/>
              </a:solidFill>
              <a:latin typeface="Albertus (W1)"/>
            </a:endParaRPr>
          </a:p>
          <a:p>
            <a:pPr marL="342900" indent="-342900" algn="r">
              <a:spcBef>
                <a:spcPct val="20000"/>
              </a:spcBef>
            </a:pPr>
            <a:r>
              <a:rPr lang="en-AU" sz="1600" dirty="0">
                <a:solidFill>
                  <a:srgbClr val="333333"/>
                </a:solidFill>
                <a:latin typeface="Albertus (W1)"/>
              </a:rPr>
              <a:t>								</a:t>
            </a:r>
          </a:p>
          <a:p>
            <a:pPr marL="342900" indent="-342900" algn="r">
              <a:spcBef>
                <a:spcPct val="20000"/>
              </a:spcBef>
            </a:pPr>
            <a:endParaRPr lang="en-AU" sz="1600" dirty="0">
              <a:solidFill>
                <a:srgbClr val="333333"/>
              </a:solidFill>
              <a:latin typeface="Albertus (W1)"/>
            </a:endParaRPr>
          </a:p>
          <a:p>
            <a:pPr marL="342900" indent="-342900" algn="r">
              <a:spcBef>
                <a:spcPct val="20000"/>
              </a:spcBef>
            </a:pPr>
            <a:endParaRPr lang="en-AU" sz="1600" dirty="0">
              <a:solidFill>
                <a:srgbClr val="333333"/>
              </a:solidFill>
              <a:latin typeface="Albertus (W1)"/>
            </a:endParaRPr>
          </a:p>
        </p:txBody>
      </p:sp>
      <p:sp>
        <p:nvSpPr>
          <p:cNvPr id="9" name="Title 1"/>
          <p:cNvSpPr txBox="1">
            <a:spLocks/>
          </p:cNvSpPr>
          <p:nvPr/>
        </p:nvSpPr>
        <p:spPr bwMode="auto">
          <a:xfrm>
            <a:off x="0" y="1821160"/>
            <a:ext cx="9144000" cy="2209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lgn="ctr" fontAlgn="base">
              <a:spcBef>
                <a:spcPct val="0"/>
              </a:spcBef>
              <a:spcAft>
                <a:spcPct val="0"/>
              </a:spcAft>
              <a:defRPr/>
            </a:pPr>
            <a:r>
              <a:rPr kumimoji="0" lang="en-AU" sz="4400" b="0" i="0"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rPr>
              <a:t/>
            </a:r>
            <a:br>
              <a:rPr kumimoji="0" lang="en-AU" sz="4400" b="0" i="0"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rPr>
            </a:br>
            <a:r>
              <a:rPr lang="en-AU" sz="4400" i="1" dirty="0" smtClean="0">
                <a:effectLst>
                  <a:outerShdw blurRad="50800" dist="38100" dir="2700000" algn="tl" rotWithShape="0">
                    <a:prstClr val="black">
                      <a:alpha val="40000"/>
                    </a:prstClr>
                  </a:outerShdw>
                </a:effectLst>
              </a:rPr>
              <a:t>The Ultimate Sales Pitch for ADF</a:t>
            </a:r>
            <a:endParaRPr kumimoji="0" lang="en-AU" sz="4400" b="0" i="1"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endParaRPr>
          </a:p>
        </p:txBody>
      </p:sp>
      <p:sp>
        <p:nvSpPr>
          <p:cNvPr id="10" name="Subtitle 2"/>
          <p:cNvSpPr txBox="1">
            <a:spLocks/>
          </p:cNvSpPr>
          <p:nvPr/>
        </p:nvSpPr>
        <p:spPr bwMode="auto">
          <a:xfrm>
            <a:off x="0" y="3717776"/>
            <a:ext cx="9144000" cy="12954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p>
            <a:pPr marL="342900" lvl="0" indent="-342900" algn="ctr">
              <a:spcBef>
                <a:spcPct val="20000"/>
              </a:spcBef>
              <a:defRPr/>
            </a:pPr>
            <a:r>
              <a:rPr lang="en-AU" sz="2700" dirty="0" smtClean="0">
                <a:solidFill>
                  <a:schemeClr val="bg1">
                    <a:lumMod val="50000"/>
                  </a:schemeClr>
                </a:solidFill>
              </a:rPr>
              <a:t>On Strategic Importance and Practical Value </a:t>
            </a:r>
            <a:endParaRPr kumimoji="0" lang="en-AU" sz="2700" b="0" i="0" u="none" strike="noStrike" kern="1200" cap="none" spc="0" normalizeH="0" baseline="0" noProof="0" dirty="0">
              <a:ln>
                <a:noFill/>
              </a:ln>
              <a:solidFill>
                <a:schemeClr val="bg1">
                  <a:lumMod val="50000"/>
                </a:schemeClr>
              </a:solidFill>
              <a:effectLst/>
              <a:uLnTx/>
              <a:uFillTx/>
              <a:latin typeface="+mn-lt"/>
              <a:ea typeface="+mn-ea"/>
              <a:cs typeface="+mn-cs"/>
            </a:endParaRPr>
          </a:p>
        </p:txBody>
      </p:sp>
    </p:spTree>
    <p:extLst>
      <p:ext uri="{BB962C8B-B14F-4D97-AF65-F5344CB8AC3E}">
        <p14:creationId xmlns:p14="http://schemas.microsoft.com/office/powerpoint/2010/main" val="860508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17365" b="15141"/>
          <a:stretch/>
        </p:blipFill>
        <p:spPr>
          <a:xfrm>
            <a:off x="1867341" y="2256445"/>
            <a:ext cx="5080000" cy="2571506"/>
          </a:xfrm>
          <a:prstGeom prst="rect">
            <a:avLst/>
          </a:prstGeom>
        </p:spPr>
      </p:pic>
    </p:spTree>
    <p:extLst>
      <p:ext uri="{BB962C8B-B14F-4D97-AF65-F5344CB8AC3E}">
        <p14:creationId xmlns:p14="http://schemas.microsoft.com/office/powerpoint/2010/main" val="1804299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54000" y="0"/>
            <a:ext cx="8623026" cy="6858000"/>
          </a:xfrm>
          <a:prstGeom prst="rect">
            <a:avLst/>
          </a:prstGeom>
        </p:spPr>
      </p:pic>
    </p:spTree>
    <p:extLst>
      <p:ext uri="{BB962C8B-B14F-4D97-AF65-F5344CB8AC3E}">
        <p14:creationId xmlns:p14="http://schemas.microsoft.com/office/powerpoint/2010/main" val="795789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Part 2</a:t>
            </a:r>
            <a:endParaRPr lang="en-US" dirty="0"/>
          </a:p>
        </p:txBody>
      </p:sp>
      <p:sp>
        <p:nvSpPr>
          <p:cNvPr id="3" name="Subtitle 2"/>
          <p:cNvSpPr>
            <a:spLocks noGrp="1"/>
          </p:cNvSpPr>
          <p:nvPr>
            <p:ph type="subTitle" idx="1"/>
          </p:nvPr>
        </p:nvSpPr>
        <p:spPr>
          <a:xfrm>
            <a:off x="0" y="3886200"/>
            <a:ext cx="9144000" cy="1752600"/>
          </a:xfrm>
        </p:spPr>
        <p:txBody>
          <a:bodyPr/>
          <a:lstStyle/>
          <a:p>
            <a:r>
              <a:rPr lang="en-US" dirty="0">
                <a:solidFill>
                  <a:schemeClr val="bg1">
                    <a:lumMod val="50000"/>
                  </a:schemeClr>
                </a:solidFill>
              </a:rPr>
              <a:t>Why is ADF Strategically Important to Oracle?</a:t>
            </a:r>
          </a:p>
        </p:txBody>
      </p:sp>
    </p:spTree>
    <p:extLst>
      <p:ext uri="{BB962C8B-B14F-4D97-AF65-F5344CB8AC3E}">
        <p14:creationId xmlns:p14="http://schemas.microsoft.com/office/powerpoint/2010/main" val="1801871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a:spLocks noChangeArrowheads="1"/>
          </p:cNvSpPr>
          <p:nvPr/>
        </p:nvSpPr>
        <p:spPr bwMode="auto">
          <a:xfrm>
            <a:off x="2463800" y="2224088"/>
            <a:ext cx="4413250" cy="369332"/>
          </a:xfrm>
          <a:prstGeom prst="rect">
            <a:avLst/>
          </a:prstGeom>
          <a:noFill/>
          <a:ln w="9525">
            <a:noFill/>
            <a:miter lim="800000"/>
            <a:headEnd/>
            <a:tailEnd/>
          </a:ln>
        </p:spPr>
        <p:txBody>
          <a:bodyPr>
            <a:spAutoFit/>
          </a:bodyPr>
          <a:lstStyle/>
          <a:p>
            <a:endParaRPr lang="en-US" dirty="0"/>
          </a:p>
        </p:txBody>
      </p:sp>
      <p:pic>
        <p:nvPicPr>
          <p:cNvPr id="2" name="Picture 1"/>
          <p:cNvPicPr>
            <a:picLocks noChangeAspect="1"/>
          </p:cNvPicPr>
          <p:nvPr/>
        </p:nvPicPr>
        <p:blipFill>
          <a:blip r:embed="rId3"/>
          <a:stretch>
            <a:fillRect/>
          </a:stretch>
        </p:blipFill>
        <p:spPr>
          <a:xfrm>
            <a:off x="1918510" y="724599"/>
            <a:ext cx="5266966" cy="4889500"/>
          </a:xfrm>
          <a:prstGeom prst="rect">
            <a:avLst/>
          </a:prstGeom>
        </p:spPr>
      </p:pic>
    </p:spTree>
    <p:extLst>
      <p:ext uri="{BB962C8B-B14F-4D97-AF65-F5344CB8AC3E}">
        <p14:creationId xmlns:p14="http://schemas.microsoft.com/office/powerpoint/2010/main" val="234751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a:spLocks noChangeArrowheads="1"/>
          </p:cNvSpPr>
          <p:nvPr/>
        </p:nvSpPr>
        <p:spPr bwMode="auto">
          <a:xfrm>
            <a:off x="2463800" y="2224088"/>
            <a:ext cx="4413250" cy="369332"/>
          </a:xfrm>
          <a:prstGeom prst="rect">
            <a:avLst/>
          </a:prstGeom>
          <a:noFill/>
          <a:ln w="9525">
            <a:noFill/>
            <a:miter lim="800000"/>
            <a:headEnd/>
            <a:tailEnd/>
          </a:ln>
        </p:spPr>
        <p:txBody>
          <a:bodyPr>
            <a:spAutoFit/>
          </a:bodyPr>
          <a:lstStyle/>
          <a:p>
            <a:endParaRPr lang="en-US" dirty="0"/>
          </a:p>
        </p:txBody>
      </p:sp>
      <p:sp>
        <p:nvSpPr>
          <p:cNvPr id="6" name="Rectangle 5"/>
          <p:cNvSpPr/>
          <p:nvPr/>
        </p:nvSpPr>
        <p:spPr>
          <a:xfrm>
            <a:off x="5463519" y="2191999"/>
            <a:ext cx="1519311" cy="2628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n>
                <a:solidFill>
                  <a:schemeClr val="bg1"/>
                </a:solidFill>
              </a:ln>
              <a:solidFill>
                <a:schemeClr val="bg1"/>
              </a:solidFill>
            </a:endParaRPr>
          </a:p>
        </p:txBody>
      </p:sp>
      <p:pic>
        <p:nvPicPr>
          <p:cNvPr id="5" name="Picture 4"/>
          <p:cNvPicPr>
            <a:picLocks noChangeAspect="1"/>
          </p:cNvPicPr>
          <p:nvPr/>
        </p:nvPicPr>
        <p:blipFill rotWithShape="1">
          <a:blip r:embed="rId3"/>
          <a:srcRect t="17365" b="15141"/>
          <a:stretch/>
        </p:blipFill>
        <p:spPr>
          <a:xfrm>
            <a:off x="7698" y="188159"/>
            <a:ext cx="5080000" cy="2571506"/>
          </a:xfrm>
          <a:prstGeom prst="rect">
            <a:avLst/>
          </a:prstGeom>
        </p:spPr>
      </p:pic>
      <p:pic>
        <p:nvPicPr>
          <p:cNvPr id="7" name="Picture 6"/>
          <p:cNvPicPr>
            <a:picLocks noChangeAspect="1"/>
          </p:cNvPicPr>
          <p:nvPr/>
        </p:nvPicPr>
        <p:blipFill>
          <a:blip r:embed="rId4"/>
          <a:stretch>
            <a:fillRect/>
          </a:stretch>
        </p:blipFill>
        <p:spPr>
          <a:xfrm>
            <a:off x="2659024" y="1975697"/>
            <a:ext cx="4080113" cy="3060085"/>
          </a:xfrm>
          <a:prstGeom prst="rect">
            <a:avLst/>
          </a:prstGeom>
        </p:spPr>
      </p:pic>
      <p:pic>
        <p:nvPicPr>
          <p:cNvPr id="8" name="Picture 7"/>
          <p:cNvPicPr>
            <a:picLocks noChangeAspect="1"/>
          </p:cNvPicPr>
          <p:nvPr/>
        </p:nvPicPr>
        <p:blipFill>
          <a:blip r:embed="rId5"/>
          <a:stretch>
            <a:fillRect/>
          </a:stretch>
        </p:blipFill>
        <p:spPr>
          <a:xfrm>
            <a:off x="5051760" y="4506368"/>
            <a:ext cx="4092240" cy="1587293"/>
          </a:xfrm>
          <a:prstGeom prst="rect">
            <a:avLst/>
          </a:prstGeom>
        </p:spPr>
      </p:pic>
    </p:spTree>
    <p:extLst>
      <p:ext uri="{BB962C8B-B14F-4D97-AF65-F5344CB8AC3E}">
        <p14:creationId xmlns:p14="http://schemas.microsoft.com/office/powerpoint/2010/main" val="4290522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
            <a:ext cx="9144000" cy="8187996"/>
          </a:xfrm>
          <a:prstGeom prst="rect">
            <a:avLst/>
          </a:prstGeom>
        </p:spPr>
      </p:pic>
    </p:spTree>
    <p:extLst>
      <p:ext uri="{BB962C8B-B14F-4D97-AF65-F5344CB8AC3E}">
        <p14:creationId xmlns:p14="http://schemas.microsoft.com/office/powerpoint/2010/main" val="2317815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Rectangle 100"/>
          <p:cNvSpPr/>
          <p:nvPr/>
        </p:nvSpPr>
        <p:spPr bwMode="auto">
          <a:xfrm>
            <a:off x="2445154" y="2900974"/>
            <a:ext cx="6012540" cy="855247"/>
          </a:xfrm>
          <a:prstGeom prst="rect">
            <a:avLst/>
          </a:prstGeom>
          <a:noFill/>
          <a:ln w="9525" cap="flat" cmpd="sng" algn="ctr">
            <a:solidFill>
              <a:schemeClr val="tx1">
                <a:lumMod val="65000"/>
                <a:lumOff val="35000"/>
              </a:schemeClr>
            </a:solidFill>
            <a:prstDash val="solid"/>
            <a:round/>
            <a:headEnd type="none" w="med" len="med"/>
            <a:tailEnd type="none" w="med" len="med"/>
          </a:ln>
          <a:effectLst/>
        </p:spPr>
        <p:txBody>
          <a:bodyPr lIns="92027" tIns="46014" rIns="92027" bIns="46014"/>
          <a:lstStyle/>
          <a:p>
            <a:pPr marL="119000" indent="-119000" algn="ctr">
              <a:lnSpc>
                <a:spcPct val="90000"/>
              </a:lnSpc>
              <a:spcBef>
                <a:spcPct val="50000"/>
              </a:spcBef>
              <a:buClr>
                <a:schemeClr val="accent1"/>
              </a:buClr>
              <a:defRPr/>
            </a:pPr>
            <a:endParaRPr lang="en-US" dirty="0">
              <a:latin typeface="Arial" charset="0"/>
              <a:ea typeface="ＭＳ Ｐゴシック" charset="-128"/>
              <a:cs typeface="+mn-cs"/>
            </a:endParaRPr>
          </a:p>
        </p:txBody>
      </p:sp>
      <p:sp>
        <p:nvSpPr>
          <p:cNvPr id="102" name="Rectangle 101"/>
          <p:cNvSpPr/>
          <p:nvPr/>
        </p:nvSpPr>
        <p:spPr bwMode="auto">
          <a:xfrm>
            <a:off x="2445154" y="3823038"/>
            <a:ext cx="6012540" cy="622133"/>
          </a:xfrm>
          <a:prstGeom prst="rect">
            <a:avLst/>
          </a:prstGeom>
          <a:noFill/>
          <a:ln w="9525" cap="flat" cmpd="sng" algn="ctr">
            <a:solidFill>
              <a:schemeClr val="tx1">
                <a:lumMod val="65000"/>
                <a:lumOff val="35000"/>
              </a:schemeClr>
            </a:solidFill>
            <a:prstDash val="solid"/>
            <a:round/>
            <a:headEnd type="none" w="med" len="med"/>
            <a:tailEnd type="none" w="med" len="med"/>
          </a:ln>
          <a:effectLst/>
        </p:spPr>
        <p:txBody>
          <a:bodyPr lIns="92027" tIns="46014" rIns="92027" bIns="46014"/>
          <a:lstStyle/>
          <a:p>
            <a:pPr marL="119000" indent="-119000" algn="ctr">
              <a:lnSpc>
                <a:spcPct val="90000"/>
              </a:lnSpc>
              <a:spcBef>
                <a:spcPct val="50000"/>
              </a:spcBef>
              <a:buClr>
                <a:schemeClr val="accent1"/>
              </a:buClr>
              <a:defRPr/>
            </a:pPr>
            <a:endParaRPr lang="en-US" dirty="0">
              <a:latin typeface="Arial" charset="0"/>
              <a:ea typeface="ＭＳ Ｐゴシック" charset="-128"/>
              <a:cs typeface="+mn-cs"/>
            </a:endParaRPr>
          </a:p>
        </p:txBody>
      </p:sp>
      <p:sp>
        <p:nvSpPr>
          <p:cNvPr id="103" name="Rectangle 102"/>
          <p:cNvSpPr/>
          <p:nvPr/>
        </p:nvSpPr>
        <p:spPr bwMode="auto">
          <a:xfrm>
            <a:off x="2445154" y="4495652"/>
            <a:ext cx="6012540" cy="622133"/>
          </a:xfrm>
          <a:prstGeom prst="rect">
            <a:avLst/>
          </a:prstGeom>
          <a:noFill/>
          <a:ln w="9525" cap="flat" cmpd="sng" algn="ctr">
            <a:solidFill>
              <a:schemeClr val="tx1">
                <a:lumMod val="65000"/>
                <a:lumOff val="35000"/>
              </a:schemeClr>
            </a:solidFill>
            <a:prstDash val="solid"/>
            <a:round/>
            <a:headEnd type="none" w="med" len="med"/>
            <a:tailEnd type="none" w="med" len="med"/>
          </a:ln>
          <a:effectLst/>
        </p:spPr>
        <p:txBody>
          <a:bodyPr lIns="92027" tIns="46014" rIns="92027" bIns="46014"/>
          <a:lstStyle/>
          <a:p>
            <a:pPr marL="119000" indent="-119000" algn="ctr">
              <a:lnSpc>
                <a:spcPct val="90000"/>
              </a:lnSpc>
              <a:spcBef>
                <a:spcPct val="50000"/>
              </a:spcBef>
              <a:buClr>
                <a:schemeClr val="accent1"/>
              </a:buClr>
              <a:defRPr/>
            </a:pPr>
            <a:endParaRPr lang="en-US" dirty="0">
              <a:latin typeface="Arial" charset="0"/>
              <a:ea typeface="ＭＳ Ｐゴシック" charset="-128"/>
              <a:cs typeface="+mn-cs"/>
            </a:endParaRPr>
          </a:p>
        </p:txBody>
      </p:sp>
      <p:sp>
        <p:nvSpPr>
          <p:cNvPr id="104" name="Rectangle 103"/>
          <p:cNvSpPr/>
          <p:nvPr/>
        </p:nvSpPr>
        <p:spPr bwMode="auto">
          <a:xfrm>
            <a:off x="2445154" y="5168270"/>
            <a:ext cx="6012540" cy="622133"/>
          </a:xfrm>
          <a:prstGeom prst="rect">
            <a:avLst/>
          </a:prstGeom>
          <a:noFill/>
          <a:ln w="9525" cap="flat" cmpd="sng" algn="ctr">
            <a:solidFill>
              <a:schemeClr val="tx1">
                <a:lumMod val="65000"/>
                <a:lumOff val="35000"/>
              </a:schemeClr>
            </a:solidFill>
            <a:prstDash val="solid"/>
            <a:round/>
            <a:headEnd type="none" w="med" len="med"/>
            <a:tailEnd type="none" w="med" len="med"/>
          </a:ln>
          <a:effectLst/>
        </p:spPr>
        <p:txBody>
          <a:bodyPr lIns="92027" tIns="46014" rIns="92027" bIns="46014"/>
          <a:lstStyle/>
          <a:p>
            <a:pPr marL="119000" indent="-119000" algn="ctr">
              <a:lnSpc>
                <a:spcPct val="90000"/>
              </a:lnSpc>
              <a:spcBef>
                <a:spcPct val="50000"/>
              </a:spcBef>
              <a:buClr>
                <a:schemeClr val="accent1"/>
              </a:buClr>
              <a:defRPr/>
            </a:pPr>
            <a:endParaRPr lang="en-US" dirty="0">
              <a:latin typeface="Arial" charset="0"/>
              <a:ea typeface="ＭＳ Ｐゴシック" charset="-128"/>
              <a:cs typeface="+mn-cs"/>
            </a:endParaRPr>
          </a:p>
        </p:txBody>
      </p:sp>
      <p:sp>
        <p:nvSpPr>
          <p:cNvPr id="100" name="Rectangle 99"/>
          <p:cNvSpPr/>
          <p:nvPr/>
        </p:nvSpPr>
        <p:spPr bwMode="auto">
          <a:xfrm>
            <a:off x="2445154" y="966275"/>
            <a:ext cx="6010902" cy="1876792"/>
          </a:xfrm>
          <a:prstGeom prst="rect">
            <a:avLst/>
          </a:prstGeom>
          <a:noFill/>
          <a:ln w="9525" cap="flat" cmpd="sng" algn="ctr">
            <a:solidFill>
              <a:schemeClr val="tx1">
                <a:lumMod val="65000"/>
                <a:lumOff val="35000"/>
              </a:schemeClr>
            </a:solidFill>
            <a:prstDash val="solid"/>
            <a:round/>
            <a:headEnd type="none" w="med" len="med"/>
            <a:tailEnd type="none" w="med" len="med"/>
          </a:ln>
          <a:effectLst/>
        </p:spPr>
        <p:txBody>
          <a:bodyPr lIns="92027" tIns="46014" rIns="92027" bIns="46014"/>
          <a:lstStyle/>
          <a:p>
            <a:pPr marL="119000" indent="-119000" algn="ctr">
              <a:lnSpc>
                <a:spcPct val="90000"/>
              </a:lnSpc>
              <a:spcBef>
                <a:spcPct val="50000"/>
              </a:spcBef>
              <a:buClr>
                <a:schemeClr val="accent1"/>
              </a:buClr>
              <a:defRPr/>
            </a:pPr>
            <a:endParaRPr lang="en-US" dirty="0">
              <a:latin typeface="Arial" charset="0"/>
              <a:ea typeface="ＭＳ Ｐゴシック" charset="-128"/>
              <a:cs typeface="+mn-cs"/>
            </a:endParaRPr>
          </a:p>
        </p:txBody>
      </p:sp>
      <p:pic>
        <p:nvPicPr>
          <p:cNvPr id="30727" name="Picture 334" descr="BEA Logo">
            <a:hlinkClick r:id="rId3"/>
          </p:cNvPr>
          <p:cNvPicPr>
            <a:picLocks noChangeAspect="1" noChangeArrowheads="1"/>
          </p:cNvPicPr>
          <p:nvPr/>
        </p:nvPicPr>
        <p:blipFill>
          <a:blip r:embed="rId4" cstate="print"/>
          <a:srcRect t="3389" b="31624"/>
          <a:stretch>
            <a:fillRect/>
          </a:stretch>
        </p:blipFill>
        <p:spPr bwMode="auto">
          <a:xfrm>
            <a:off x="2743269" y="3184573"/>
            <a:ext cx="380016" cy="222721"/>
          </a:xfrm>
          <a:prstGeom prst="rect">
            <a:avLst/>
          </a:prstGeom>
          <a:noFill/>
          <a:ln w="9525">
            <a:noFill/>
            <a:miter lim="800000"/>
            <a:headEnd/>
            <a:tailEnd/>
          </a:ln>
        </p:spPr>
      </p:pic>
      <p:pic>
        <p:nvPicPr>
          <p:cNvPr id="30728" name="Picture 344" descr="Go to fullsize image">
            <a:hlinkClick r:id="rId5"/>
          </p:cNvPr>
          <p:cNvPicPr>
            <a:picLocks noChangeAspect="1" noChangeArrowheads="1"/>
          </p:cNvPicPr>
          <p:nvPr/>
        </p:nvPicPr>
        <p:blipFill>
          <a:blip r:embed="rId6" cstate="print"/>
          <a:srcRect/>
          <a:stretch>
            <a:fillRect/>
          </a:stretch>
        </p:blipFill>
        <p:spPr bwMode="auto">
          <a:xfrm>
            <a:off x="3607040" y="3190511"/>
            <a:ext cx="179088" cy="293991"/>
          </a:xfrm>
          <a:prstGeom prst="rect">
            <a:avLst/>
          </a:prstGeom>
          <a:noFill/>
          <a:ln w="9525">
            <a:noFill/>
            <a:miter lim="800000"/>
            <a:headEnd/>
            <a:tailEnd/>
          </a:ln>
        </p:spPr>
      </p:pic>
      <p:sp>
        <p:nvSpPr>
          <p:cNvPr id="30729" name="Text Box 388"/>
          <p:cNvSpPr txBox="1">
            <a:spLocks noChangeArrowheads="1"/>
          </p:cNvSpPr>
          <p:nvPr/>
        </p:nvSpPr>
        <p:spPr bwMode="auto">
          <a:xfrm>
            <a:off x="7246963" y="2918790"/>
            <a:ext cx="1255593" cy="342226"/>
          </a:xfrm>
          <a:prstGeom prst="rect">
            <a:avLst/>
          </a:prstGeom>
          <a:noFill/>
          <a:ln w="9525">
            <a:noFill/>
            <a:miter lim="800000"/>
            <a:headEnd/>
            <a:tailEnd/>
          </a:ln>
        </p:spPr>
        <p:txBody>
          <a:bodyPr wrap="square" lIns="92027" tIns="46014" rIns="92027" bIns="46014">
            <a:spAutoFit/>
          </a:bodyPr>
          <a:lstStyle/>
          <a:p>
            <a:pPr algn="ctr">
              <a:lnSpc>
                <a:spcPct val="90000"/>
              </a:lnSpc>
              <a:spcBef>
                <a:spcPct val="50000"/>
              </a:spcBef>
              <a:buClr>
                <a:schemeClr val="accent1"/>
              </a:buClr>
            </a:pPr>
            <a:r>
              <a:rPr lang="en-US" sz="900" dirty="0"/>
              <a:t>Enterprise Content Management</a:t>
            </a:r>
          </a:p>
        </p:txBody>
      </p:sp>
      <p:sp>
        <p:nvSpPr>
          <p:cNvPr id="30730" name="Text Box 389"/>
          <p:cNvSpPr txBox="1">
            <a:spLocks noChangeArrowheads="1"/>
          </p:cNvSpPr>
          <p:nvPr/>
        </p:nvSpPr>
        <p:spPr bwMode="auto">
          <a:xfrm>
            <a:off x="6302090" y="2918790"/>
            <a:ext cx="1075072" cy="342226"/>
          </a:xfrm>
          <a:prstGeom prst="rect">
            <a:avLst/>
          </a:prstGeom>
          <a:noFill/>
          <a:ln w="9525">
            <a:noFill/>
            <a:miter lim="800000"/>
            <a:headEnd/>
            <a:tailEnd/>
          </a:ln>
        </p:spPr>
        <p:txBody>
          <a:bodyPr lIns="92027" tIns="46014" rIns="92027" bIns="46014">
            <a:spAutoFit/>
          </a:bodyPr>
          <a:lstStyle/>
          <a:p>
            <a:pPr algn="ctr">
              <a:lnSpc>
                <a:spcPct val="90000"/>
              </a:lnSpc>
              <a:spcBef>
                <a:spcPct val="50000"/>
              </a:spcBef>
              <a:buClr>
                <a:schemeClr val="accent1"/>
              </a:buClr>
            </a:pPr>
            <a:r>
              <a:rPr lang="en-US" sz="900" dirty="0"/>
              <a:t>Performance Management</a:t>
            </a:r>
          </a:p>
        </p:txBody>
      </p:sp>
      <p:sp>
        <p:nvSpPr>
          <p:cNvPr id="30731" name="Text Box 390"/>
          <p:cNvSpPr txBox="1">
            <a:spLocks noChangeArrowheads="1"/>
          </p:cNvSpPr>
          <p:nvPr/>
        </p:nvSpPr>
        <p:spPr bwMode="auto">
          <a:xfrm>
            <a:off x="5229203" y="2918790"/>
            <a:ext cx="1208296" cy="342226"/>
          </a:xfrm>
          <a:prstGeom prst="rect">
            <a:avLst/>
          </a:prstGeom>
          <a:noFill/>
          <a:ln w="9525">
            <a:noFill/>
            <a:miter lim="800000"/>
            <a:headEnd/>
            <a:tailEnd/>
          </a:ln>
        </p:spPr>
        <p:txBody>
          <a:bodyPr lIns="92027" tIns="46014" rIns="92027" bIns="46014">
            <a:spAutoFit/>
          </a:bodyPr>
          <a:lstStyle/>
          <a:p>
            <a:pPr algn="ctr">
              <a:lnSpc>
                <a:spcPct val="90000"/>
              </a:lnSpc>
              <a:spcBef>
                <a:spcPct val="50000"/>
              </a:spcBef>
              <a:buClr>
                <a:schemeClr val="accent1"/>
              </a:buClr>
            </a:pPr>
            <a:r>
              <a:rPr lang="en-US" sz="900" dirty="0"/>
              <a:t>Identity &amp; Access Management</a:t>
            </a:r>
          </a:p>
        </p:txBody>
      </p:sp>
      <p:sp>
        <p:nvSpPr>
          <p:cNvPr id="30732" name="Text Box 409"/>
          <p:cNvSpPr txBox="1">
            <a:spLocks noChangeArrowheads="1"/>
          </p:cNvSpPr>
          <p:nvPr/>
        </p:nvSpPr>
        <p:spPr bwMode="auto">
          <a:xfrm>
            <a:off x="2552132" y="2918790"/>
            <a:ext cx="1473959" cy="342226"/>
          </a:xfrm>
          <a:prstGeom prst="rect">
            <a:avLst/>
          </a:prstGeom>
          <a:noFill/>
          <a:ln w="9525">
            <a:noFill/>
            <a:miter lim="800000"/>
            <a:headEnd/>
            <a:tailEnd/>
          </a:ln>
        </p:spPr>
        <p:txBody>
          <a:bodyPr wrap="square" lIns="92027" tIns="46014" rIns="92027" bIns="46014">
            <a:spAutoFit/>
          </a:bodyPr>
          <a:lstStyle/>
          <a:p>
            <a:pPr algn="ctr">
              <a:lnSpc>
                <a:spcPct val="90000"/>
              </a:lnSpc>
              <a:spcBef>
                <a:spcPct val="50000"/>
              </a:spcBef>
              <a:buClr>
                <a:schemeClr val="accent1"/>
              </a:buClr>
            </a:pPr>
            <a:r>
              <a:rPr lang="en-US" sz="900" dirty="0"/>
              <a:t>  Middleware Platform  and Management</a:t>
            </a:r>
          </a:p>
        </p:txBody>
      </p:sp>
      <p:sp>
        <p:nvSpPr>
          <p:cNvPr id="30733" name="Text Box 431"/>
          <p:cNvSpPr txBox="1">
            <a:spLocks noChangeArrowheads="1"/>
          </p:cNvSpPr>
          <p:nvPr/>
        </p:nvSpPr>
        <p:spPr bwMode="auto">
          <a:xfrm>
            <a:off x="3853288" y="2918789"/>
            <a:ext cx="1576845" cy="799274"/>
          </a:xfrm>
          <a:prstGeom prst="rect">
            <a:avLst/>
          </a:prstGeom>
          <a:noFill/>
          <a:ln w="9525">
            <a:noFill/>
            <a:miter lim="800000"/>
            <a:headEnd/>
            <a:tailEnd/>
          </a:ln>
        </p:spPr>
        <p:txBody>
          <a:bodyPr lIns="92027" tIns="46014" rIns="92027" bIns="46014">
            <a:spAutoFit/>
          </a:bodyPr>
          <a:lstStyle/>
          <a:p>
            <a:pPr algn="ctr">
              <a:lnSpc>
                <a:spcPct val="90000"/>
              </a:lnSpc>
              <a:spcBef>
                <a:spcPct val="50000"/>
              </a:spcBef>
              <a:buClr>
                <a:schemeClr val="accent1"/>
              </a:buClr>
            </a:pPr>
            <a:r>
              <a:rPr lang="en-US" sz="900" dirty="0"/>
              <a:t>Business Intelligence</a:t>
            </a:r>
          </a:p>
          <a:p>
            <a:pPr algn="ctr">
              <a:lnSpc>
                <a:spcPct val="90000"/>
              </a:lnSpc>
              <a:spcBef>
                <a:spcPct val="50000"/>
              </a:spcBef>
              <a:buClr>
                <a:schemeClr val="accent1"/>
              </a:buClr>
            </a:pPr>
            <a:endParaRPr lang="en-US" sz="900" dirty="0"/>
          </a:p>
          <a:p>
            <a:pPr algn="ctr">
              <a:lnSpc>
                <a:spcPct val="90000"/>
              </a:lnSpc>
              <a:spcBef>
                <a:spcPct val="50000"/>
              </a:spcBef>
              <a:buClr>
                <a:schemeClr val="accent1"/>
              </a:buClr>
            </a:pPr>
            <a:endParaRPr lang="en-US" sz="900" dirty="0"/>
          </a:p>
          <a:p>
            <a:pPr algn="ctr">
              <a:lnSpc>
                <a:spcPct val="90000"/>
              </a:lnSpc>
              <a:spcBef>
                <a:spcPct val="50000"/>
              </a:spcBef>
              <a:buClr>
                <a:schemeClr val="accent1"/>
              </a:buClr>
            </a:pPr>
            <a:r>
              <a:rPr lang="en-US" sz="900" dirty="0"/>
              <a:t>Data Integration</a:t>
            </a:r>
          </a:p>
        </p:txBody>
      </p:sp>
      <p:pic>
        <p:nvPicPr>
          <p:cNvPr id="30734" name="Picture 361"/>
          <p:cNvPicPr>
            <a:picLocks noChangeAspect="1" noChangeArrowheads="1"/>
          </p:cNvPicPr>
          <p:nvPr/>
        </p:nvPicPr>
        <p:blipFill>
          <a:blip r:embed="rId7" cstate="print"/>
          <a:srcRect/>
          <a:stretch>
            <a:fillRect/>
          </a:stretch>
        </p:blipFill>
        <p:spPr bwMode="auto">
          <a:xfrm>
            <a:off x="2650450" y="3463714"/>
            <a:ext cx="837016" cy="81665"/>
          </a:xfrm>
          <a:prstGeom prst="rect">
            <a:avLst/>
          </a:prstGeom>
          <a:noFill/>
          <a:ln w="9525">
            <a:noFill/>
            <a:miter lim="800000"/>
            <a:headEnd/>
            <a:tailEnd/>
          </a:ln>
        </p:spPr>
      </p:pic>
      <p:pic>
        <p:nvPicPr>
          <p:cNvPr id="30735" name="Picture 432" descr="Siebel-Systems-[Converted]"/>
          <p:cNvPicPr>
            <a:picLocks noChangeAspect="1" noChangeArrowheads="1"/>
          </p:cNvPicPr>
          <p:nvPr/>
        </p:nvPicPr>
        <p:blipFill>
          <a:blip r:embed="rId8" cstate="print"/>
          <a:srcRect/>
          <a:stretch>
            <a:fillRect/>
          </a:stretch>
        </p:blipFill>
        <p:spPr bwMode="auto">
          <a:xfrm>
            <a:off x="4278073" y="3157497"/>
            <a:ext cx="681406" cy="106907"/>
          </a:xfrm>
          <a:prstGeom prst="rect">
            <a:avLst/>
          </a:prstGeom>
          <a:noFill/>
          <a:ln w="9525">
            <a:noFill/>
            <a:miter lim="800000"/>
            <a:headEnd/>
            <a:tailEnd/>
          </a:ln>
        </p:spPr>
      </p:pic>
      <p:pic>
        <p:nvPicPr>
          <p:cNvPr id="30736" name="Picture 434" descr="logo"/>
          <p:cNvPicPr>
            <a:picLocks noChangeAspect="1" noChangeArrowheads="1"/>
          </p:cNvPicPr>
          <p:nvPr/>
        </p:nvPicPr>
        <p:blipFill>
          <a:blip r:embed="rId9" cstate="print"/>
          <a:srcRect/>
          <a:stretch>
            <a:fillRect/>
          </a:stretch>
        </p:blipFill>
        <p:spPr bwMode="auto">
          <a:xfrm>
            <a:off x="4215828" y="3566165"/>
            <a:ext cx="470106" cy="126209"/>
          </a:xfrm>
          <a:prstGeom prst="rect">
            <a:avLst/>
          </a:prstGeom>
          <a:noFill/>
          <a:ln w="9525">
            <a:noFill/>
            <a:miter lim="800000"/>
            <a:headEnd/>
            <a:tailEnd/>
          </a:ln>
        </p:spPr>
      </p:pic>
      <p:pic>
        <p:nvPicPr>
          <p:cNvPr id="30737" name="Picture 439" descr="gg_logo"/>
          <p:cNvPicPr>
            <a:picLocks noChangeAspect="1" noChangeArrowheads="1"/>
          </p:cNvPicPr>
          <p:nvPr/>
        </p:nvPicPr>
        <p:blipFill>
          <a:blip r:embed="rId10" cstate="print"/>
          <a:srcRect l="8566" t="28947" r="8566" b="28947"/>
          <a:stretch>
            <a:fillRect/>
          </a:stretch>
        </p:blipFill>
        <p:spPr bwMode="auto">
          <a:xfrm>
            <a:off x="4077146" y="3419170"/>
            <a:ext cx="672671" cy="105423"/>
          </a:xfrm>
          <a:prstGeom prst="rect">
            <a:avLst/>
          </a:prstGeom>
          <a:noFill/>
          <a:ln w="9525">
            <a:noFill/>
            <a:miter lim="800000"/>
            <a:headEnd/>
            <a:tailEnd/>
          </a:ln>
        </p:spPr>
      </p:pic>
      <p:pic>
        <p:nvPicPr>
          <p:cNvPr id="30738" name="Picture 5" descr="silverCreek.jpg"/>
          <p:cNvPicPr>
            <a:picLocks noChangeAspect="1"/>
          </p:cNvPicPr>
          <p:nvPr/>
        </p:nvPicPr>
        <p:blipFill>
          <a:blip r:embed="rId11" cstate="print"/>
          <a:srcRect/>
          <a:stretch>
            <a:fillRect/>
          </a:stretch>
        </p:blipFill>
        <p:spPr bwMode="auto">
          <a:xfrm>
            <a:off x="4725248" y="3491925"/>
            <a:ext cx="470651" cy="210843"/>
          </a:xfrm>
          <a:prstGeom prst="rect">
            <a:avLst/>
          </a:prstGeom>
          <a:noFill/>
          <a:ln w="9525">
            <a:noFill/>
            <a:miter lim="800000"/>
            <a:headEnd/>
            <a:tailEnd/>
          </a:ln>
        </p:spPr>
      </p:pic>
      <p:pic>
        <p:nvPicPr>
          <p:cNvPr id="30739" name="Picture 356"/>
          <p:cNvPicPr>
            <a:picLocks noChangeAspect="1" noChangeArrowheads="1"/>
          </p:cNvPicPr>
          <p:nvPr/>
        </p:nvPicPr>
        <p:blipFill>
          <a:blip r:embed="rId12" cstate="print"/>
          <a:srcRect/>
          <a:stretch>
            <a:fillRect/>
          </a:stretch>
        </p:blipFill>
        <p:spPr bwMode="auto">
          <a:xfrm>
            <a:off x="6034553" y="3402838"/>
            <a:ext cx="208025" cy="71271"/>
          </a:xfrm>
          <a:prstGeom prst="rect">
            <a:avLst/>
          </a:prstGeom>
          <a:noFill/>
          <a:ln w="9525">
            <a:noFill/>
            <a:miter lim="800000"/>
            <a:headEnd/>
            <a:tailEnd/>
          </a:ln>
        </p:spPr>
      </p:pic>
      <p:pic>
        <p:nvPicPr>
          <p:cNvPr id="30740" name="Picture 357" descr="Thor_logo"/>
          <p:cNvPicPr>
            <a:picLocks noChangeAspect="1" noChangeArrowheads="1"/>
          </p:cNvPicPr>
          <p:nvPr/>
        </p:nvPicPr>
        <p:blipFill>
          <a:blip r:embed="rId13" cstate="print"/>
          <a:srcRect/>
          <a:stretch>
            <a:fillRect/>
          </a:stretch>
        </p:blipFill>
        <p:spPr bwMode="auto">
          <a:xfrm>
            <a:off x="5967395" y="3266235"/>
            <a:ext cx="378377" cy="130663"/>
          </a:xfrm>
          <a:prstGeom prst="rect">
            <a:avLst/>
          </a:prstGeom>
          <a:noFill/>
          <a:ln w="9525">
            <a:noFill/>
            <a:miter lim="800000"/>
            <a:headEnd/>
            <a:tailEnd/>
          </a:ln>
        </p:spPr>
      </p:pic>
      <p:pic>
        <p:nvPicPr>
          <p:cNvPr id="30741" name="Picture 358" descr="Bharosa_logo"/>
          <p:cNvPicPr>
            <a:picLocks noChangeAspect="1" noChangeArrowheads="1"/>
          </p:cNvPicPr>
          <p:nvPr/>
        </p:nvPicPr>
        <p:blipFill>
          <a:blip r:embed="rId14" cstate="print"/>
          <a:srcRect/>
          <a:stretch>
            <a:fillRect/>
          </a:stretch>
        </p:blipFill>
        <p:spPr bwMode="auto">
          <a:xfrm>
            <a:off x="5332399" y="3396897"/>
            <a:ext cx="463007" cy="144027"/>
          </a:xfrm>
          <a:prstGeom prst="rect">
            <a:avLst/>
          </a:prstGeom>
          <a:noFill/>
          <a:ln w="9525">
            <a:noFill/>
            <a:miter lim="800000"/>
            <a:headEnd/>
            <a:tailEnd/>
          </a:ln>
        </p:spPr>
      </p:pic>
      <p:pic>
        <p:nvPicPr>
          <p:cNvPr id="30742" name="Picture 359" descr="Bay logo"/>
          <p:cNvPicPr>
            <a:picLocks noChangeAspect="1" noChangeArrowheads="1"/>
          </p:cNvPicPr>
          <p:nvPr/>
        </p:nvPicPr>
        <p:blipFill>
          <a:blip r:embed="rId15" cstate="print"/>
          <a:srcRect l="6015" t="15047" r="6015" b="9718"/>
          <a:stretch>
            <a:fillRect/>
          </a:stretch>
        </p:blipFill>
        <p:spPr bwMode="auto">
          <a:xfrm>
            <a:off x="5253775" y="3515684"/>
            <a:ext cx="573845" cy="200449"/>
          </a:xfrm>
          <a:prstGeom prst="rect">
            <a:avLst/>
          </a:prstGeom>
          <a:noFill/>
          <a:ln w="9525">
            <a:noFill/>
            <a:miter lim="800000"/>
            <a:headEnd/>
            <a:tailEnd/>
          </a:ln>
        </p:spPr>
      </p:pic>
      <p:pic>
        <p:nvPicPr>
          <p:cNvPr id="30743" name="Picture 360" descr="oracle_octet_rgb">
            <a:hlinkClick r:id="rId16"/>
          </p:cNvPr>
          <p:cNvPicPr>
            <a:picLocks noChangeAspect="1" noChangeArrowheads="1"/>
          </p:cNvPicPr>
          <p:nvPr/>
        </p:nvPicPr>
        <p:blipFill>
          <a:blip r:embed="rId17" cstate="print"/>
          <a:srcRect l="41542" t="12706" b="14117"/>
          <a:stretch>
            <a:fillRect/>
          </a:stretch>
        </p:blipFill>
        <p:spPr bwMode="auto">
          <a:xfrm>
            <a:off x="5296362" y="3281083"/>
            <a:ext cx="601145" cy="95028"/>
          </a:xfrm>
          <a:prstGeom prst="rect">
            <a:avLst/>
          </a:prstGeom>
          <a:noFill/>
          <a:ln w="9525">
            <a:noFill/>
            <a:miter lim="800000"/>
            <a:headEnd/>
            <a:tailEnd/>
          </a:ln>
        </p:spPr>
      </p:pic>
      <p:pic>
        <p:nvPicPr>
          <p:cNvPr id="30744" name="Picture 366" descr="Untitled-11"/>
          <p:cNvPicPr>
            <a:picLocks noChangeAspect="1" noChangeArrowheads="1"/>
          </p:cNvPicPr>
          <p:nvPr/>
        </p:nvPicPr>
        <p:blipFill>
          <a:blip r:embed="rId18" cstate="print"/>
          <a:srcRect/>
          <a:stretch>
            <a:fillRect/>
          </a:stretch>
        </p:blipFill>
        <p:spPr bwMode="auto">
          <a:xfrm>
            <a:off x="6522131" y="3227630"/>
            <a:ext cx="537263" cy="100967"/>
          </a:xfrm>
          <a:prstGeom prst="rect">
            <a:avLst/>
          </a:prstGeom>
          <a:noFill/>
          <a:ln w="9525">
            <a:noFill/>
            <a:miter lim="800000"/>
            <a:headEnd/>
            <a:tailEnd/>
          </a:ln>
        </p:spPr>
      </p:pic>
      <p:pic>
        <p:nvPicPr>
          <p:cNvPr id="30745" name="Picture 367" descr="IS_Logo"/>
          <p:cNvPicPr>
            <a:picLocks noChangeAspect="1" noChangeArrowheads="1"/>
          </p:cNvPicPr>
          <p:nvPr/>
        </p:nvPicPr>
        <p:blipFill>
          <a:blip r:embed="rId19" cstate="print"/>
          <a:srcRect/>
          <a:stretch>
            <a:fillRect/>
          </a:stretch>
        </p:blipFill>
        <p:spPr bwMode="auto">
          <a:xfrm>
            <a:off x="6624230" y="3328597"/>
            <a:ext cx="552004" cy="148481"/>
          </a:xfrm>
          <a:prstGeom prst="rect">
            <a:avLst/>
          </a:prstGeom>
          <a:noFill/>
          <a:ln w="9525">
            <a:noFill/>
            <a:miter lim="800000"/>
            <a:headEnd/>
            <a:tailEnd/>
          </a:ln>
        </p:spPr>
      </p:pic>
      <p:pic>
        <p:nvPicPr>
          <p:cNvPr id="30746" name="Picture 444" descr="logo_hyperroll">
            <a:hlinkClick r:id="rId20"/>
          </p:cNvPr>
          <p:cNvPicPr>
            <a:picLocks noChangeAspect="1" noChangeArrowheads="1"/>
          </p:cNvPicPr>
          <p:nvPr/>
        </p:nvPicPr>
        <p:blipFill>
          <a:blip r:embed="rId21" cstate="print"/>
          <a:srcRect t="15715" b="27142"/>
          <a:stretch>
            <a:fillRect/>
          </a:stretch>
        </p:blipFill>
        <p:spPr bwMode="auto">
          <a:xfrm>
            <a:off x="6504657" y="3487471"/>
            <a:ext cx="569477" cy="115815"/>
          </a:xfrm>
          <a:prstGeom prst="rect">
            <a:avLst/>
          </a:prstGeom>
          <a:noFill/>
          <a:ln w="9525">
            <a:noFill/>
            <a:miter lim="800000"/>
            <a:headEnd/>
            <a:tailEnd/>
          </a:ln>
        </p:spPr>
      </p:pic>
      <p:pic>
        <p:nvPicPr>
          <p:cNvPr id="30747" name="Picture 346" descr="Stell_notag_color_M"/>
          <p:cNvPicPr>
            <a:picLocks noChangeAspect="1" noChangeArrowheads="1"/>
          </p:cNvPicPr>
          <p:nvPr/>
        </p:nvPicPr>
        <p:blipFill>
          <a:blip r:embed="rId22" cstate="print"/>
          <a:srcRect l="5000"/>
          <a:stretch>
            <a:fillRect/>
          </a:stretch>
        </p:blipFill>
        <p:spPr bwMode="auto">
          <a:xfrm>
            <a:off x="7343313" y="3238025"/>
            <a:ext cx="536171" cy="158875"/>
          </a:xfrm>
          <a:prstGeom prst="rect">
            <a:avLst/>
          </a:prstGeom>
          <a:noFill/>
          <a:ln w="9525">
            <a:noFill/>
            <a:miter lim="800000"/>
            <a:headEnd/>
            <a:tailEnd/>
          </a:ln>
        </p:spPr>
      </p:pic>
      <p:pic>
        <p:nvPicPr>
          <p:cNvPr id="30748" name="Picture 369" descr="Context Media"/>
          <p:cNvPicPr>
            <a:picLocks noChangeAspect="1" noChangeArrowheads="1"/>
          </p:cNvPicPr>
          <p:nvPr/>
        </p:nvPicPr>
        <p:blipFill>
          <a:blip r:embed="rId23" cstate="print"/>
          <a:srcRect/>
          <a:stretch>
            <a:fillRect/>
          </a:stretch>
        </p:blipFill>
        <p:spPr bwMode="auto">
          <a:xfrm>
            <a:off x="7780113" y="3316717"/>
            <a:ext cx="470651" cy="218267"/>
          </a:xfrm>
          <a:prstGeom prst="rect">
            <a:avLst/>
          </a:prstGeom>
          <a:noFill/>
          <a:ln w="9525">
            <a:noFill/>
            <a:miter lim="800000"/>
            <a:headEnd/>
            <a:tailEnd/>
          </a:ln>
        </p:spPr>
      </p:pic>
      <p:pic>
        <p:nvPicPr>
          <p:cNvPr id="30749" name="Picture 370" descr="Image Preview"/>
          <p:cNvPicPr>
            <a:picLocks noChangeAspect="1" noChangeArrowheads="1"/>
          </p:cNvPicPr>
          <p:nvPr/>
        </p:nvPicPr>
        <p:blipFill>
          <a:blip r:embed="rId24" cstate="print"/>
          <a:srcRect/>
          <a:stretch>
            <a:fillRect/>
          </a:stretch>
        </p:blipFill>
        <p:spPr bwMode="auto">
          <a:xfrm>
            <a:off x="7443773" y="3533499"/>
            <a:ext cx="713621" cy="206388"/>
          </a:xfrm>
          <a:prstGeom prst="rect">
            <a:avLst/>
          </a:prstGeom>
          <a:noFill/>
          <a:ln w="9525">
            <a:noFill/>
            <a:miter lim="800000"/>
            <a:headEnd/>
            <a:tailEnd/>
          </a:ln>
        </p:spPr>
      </p:pic>
      <p:sp>
        <p:nvSpPr>
          <p:cNvPr id="30750" name="Line 410"/>
          <p:cNvSpPr>
            <a:spLocks noChangeShapeType="1"/>
          </p:cNvSpPr>
          <p:nvPr/>
        </p:nvSpPr>
        <p:spPr bwMode="auto">
          <a:xfrm>
            <a:off x="3989784" y="2973730"/>
            <a:ext cx="0" cy="752796"/>
          </a:xfrm>
          <a:prstGeom prst="line">
            <a:avLst/>
          </a:prstGeom>
          <a:noFill/>
          <a:ln w="9525">
            <a:solidFill>
              <a:schemeClr val="tx1"/>
            </a:solidFill>
            <a:round/>
            <a:headEnd/>
            <a:tailEnd/>
          </a:ln>
        </p:spPr>
        <p:txBody>
          <a:bodyPr lIns="92027" tIns="46014" rIns="92027" bIns="46014">
            <a:spAutoFit/>
          </a:bodyPr>
          <a:lstStyle/>
          <a:p>
            <a:endParaRPr lang="en-US" dirty="0"/>
          </a:p>
        </p:txBody>
      </p:sp>
      <p:sp>
        <p:nvSpPr>
          <p:cNvPr id="30751" name="Line 410"/>
          <p:cNvSpPr>
            <a:spLocks noChangeShapeType="1"/>
          </p:cNvSpPr>
          <p:nvPr/>
        </p:nvSpPr>
        <p:spPr bwMode="auto">
          <a:xfrm>
            <a:off x="5229202" y="2973730"/>
            <a:ext cx="0" cy="752796"/>
          </a:xfrm>
          <a:prstGeom prst="line">
            <a:avLst/>
          </a:prstGeom>
          <a:noFill/>
          <a:ln w="9525">
            <a:solidFill>
              <a:schemeClr val="tx1"/>
            </a:solidFill>
            <a:round/>
            <a:headEnd/>
            <a:tailEnd/>
          </a:ln>
        </p:spPr>
        <p:txBody>
          <a:bodyPr lIns="92027" tIns="46014" rIns="92027" bIns="46014">
            <a:spAutoFit/>
          </a:bodyPr>
          <a:lstStyle/>
          <a:p>
            <a:endParaRPr lang="en-US" dirty="0"/>
          </a:p>
        </p:txBody>
      </p:sp>
      <p:sp>
        <p:nvSpPr>
          <p:cNvPr id="30752" name="Line 410"/>
          <p:cNvSpPr>
            <a:spLocks noChangeShapeType="1"/>
          </p:cNvSpPr>
          <p:nvPr/>
        </p:nvSpPr>
        <p:spPr bwMode="auto">
          <a:xfrm>
            <a:off x="6437497" y="2973730"/>
            <a:ext cx="0" cy="752796"/>
          </a:xfrm>
          <a:prstGeom prst="line">
            <a:avLst/>
          </a:prstGeom>
          <a:noFill/>
          <a:ln w="9525">
            <a:solidFill>
              <a:schemeClr val="tx1"/>
            </a:solidFill>
            <a:round/>
            <a:headEnd/>
            <a:tailEnd/>
          </a:ln>
        </p:spPr>
        <p:txBody>
          <a:bodyPr lIns="92027" tIns="46014" rIns="92027" bIns="46014">
            <a:spAutoFit/>
          </a:bodyPr>
          <a:lstStyle/>
          <a:p>
            <a:endParaRPr lang="en-US" dirty="0"/>
          </a:p>
        </p:txBody>
      </p:sp>
      <p:sp>
        <p:nvSpPr>
          <p:cNvPr id="30753" name="Line 410"/>
          <p:cNvSpPr>
            <a:spLocks noChangeShapeType="1"/>
          </p:cNvSpPr>
          <p:nvPr/>
        </p:nvSpPr>
        <p:spPr bwMode="auto">
          <a:xfrm>
            <a:off x="7242846" y="2973730"/>
            <a:ext cx="0" cy="752796"/>
          </a:xfrm>
          <a:prstGeom prst="line">
            <a:avLst/>
          </a:prstGeom>
          <a:noFill/>
          <a:ln w="9525">
            <a:solidFill>
              <a:schemeClr val="tx1"/>
            </a:solidFill>
            <a:round/>
            <a:headEnd/>
            <a:tailEnd/>
          </a:ln>
        </p:spPr>
        <p:txBody>
          <a:bodyPr lIns="92027" tIns="46014" rIns="92027" bIns="46014">
            <a:spAutoFit/>
          </a:bodyPr>
          <a:lstStyle/>
          <a:p>
            <a:endParaRPr lang="en-US" dirty="0"/>
          </a:p>
        </p:txBody>
      </p:sp>
      <p:pic>
        <p:nvPicPr>
          <p:cNvPr id="30754" name="Picture 338"/>
          <p:cNvPicPr>
            <a:picLocks noChangeAspect="1" noChangeArrowheads="1"/>
          </p:cNvPicPr>
          <p:nvPr/>
        </p:nvPicPr>
        <p:blipFill>
          <a:blip r:embed="rId25" cstate="print"/>
          <a:srcRect/>
          <a:stretch>
            <a:fillRect/>
          </a:stretch>
        </p:blipFill>
        <p:spPr bwMode="auto">
          <a:xfrm>
            <a:off x="7400095" y="1077637"/>
            <a:ext cx="782417" cy="319233"/>
          </a:xfrm>
          <a:prstGeom prst="rect">
            <a:avLst/>
          </a:prstGeom>
          <a:noFill/>
          <a:ln w="9525">
            <a:noFill/>
            <a:miter lim="800000"/>
            <a:headEnd/>
            <a:tailEnd/>
          </a:ln>
        </p:spPr>
      </p:pic>
      <p:pic>
        <p:nvPicPr>
          <p:cNvPr id="30755" name="Picture 339" descr="insurance_color"/>
          <p:cNvPicPr>
            <a:picLocks noChangeAspect="1" noChangeArrowheads="1"/>
          </p:cNvPicPr>
          <p:nvPr/>
        </p:nvPicPr>
        <p:blipFill>
          <a:blip r:embed="rId26" cstate="print"/>
          <a:srcRect/>
          <a:stretch>
            <a:fillRect/>
          </a:stretch>
        </p:blipFill>
        <p:spPr bwMode="auto">
          <a:xfrm>
            <a:off x="5574276" y="1012304"/>
            <a:ext cx="847391" cy="384565"/>
          </a:xfrm>
          <a:prstGeom prst="rect">
            <a:avLst/>
          </a:prstGeom>
          <a:noFill/>
          <a:ln w="9525">
            <a:noFill/>
            <a:miter lim="800000"/>
            <a:headEnd/>
            <a:tailEnd/>
          </a:ln>
        </p:spPr>
      </p:pic>
      <p:pic>
        <p:nvPicPr>
          <p:cNvPr id="30756" name="Picture 340" descr="O_Healthsciences_clr"/>
          <p:cNvPicPr>
            <a:picLocks noChangeAspect="1" noChangeArrowheads="1"/>
          </p:cNvPicPr>
          <p:nvPr/>
        </p:nvPicPr>
        <p:blipFill>
          <a:blip r:embed="rId27" cstate="print"/>
          <a:srcRect/>
          <a:stretch>
            <a:fillRect/>
          </a:stretch>
        </p:blipFill>
        <p:spPr bwMode="auto">
          <a:xfrm>
            <a:off x="4720880" y="994486"/>
            <a:ext cx="847391" cy="402383"/>
          </a:xfrm>
          <a:prstGeom prst="rect">
            <a:avLst/>
          </a:prstGeom>
          <a:noFill/>
          <a:ln w="9525">
            <a:noFill/>
            <a:miter lim="800000"/>
            <a:headEnd/>
            <a:tailEnd/>
          </a:ln>
        </p:spPr>
      </p:pic>
      <p:pic>
        <p:nvPicPr>
          <p:cNvPr id="30757" name="Picture 341"/>
          <p:cNvPicPr>
            <a:picLocks noChangeAspect="1" noChangeArrowheads="1"/>
          </p:cNvPicPr>
          <p:nvPr/>
        </p:nvPicPr>
        <p:blipFill>
          <a:blip r:embed="rId28" cstate="print"/>
          <a:srcRect/>
          <a:stretch>
            <a:fillRect/>
          </a:stretch>
        </p:blipFill>
        <p:spPr bwMode="auto">
          <a:xfrm>
            <a:off x="2797324" y="1022697"/>
            <a:ext cx="912910" cy="374171"/>
          </a:xfrm>
          <a:prstGeom prst="rect">
            <a:avLst/>
          </a:prstGeom>
          <a:noFill/>
          <a:ln w="9525">
            <a:noFill/>
            <a:miter lim="800000"/>
            <a:headEnd/>
            <a:tailEnd/>
          </a:ln>
        </p:spPr>
      </p:pic>
      <p:pic>
        <p:nvPicPr>
          <p:cNvPr id="30758" name="Picture 342"/>
          <p:cNvPicPr>
            <a:picLocks noChangeAspect="1" noChangeArrowheads="1"/>
          </p:cNvPicPr>
          <p:nvPr/>
        </p:nvPicPr>
        <p:blipFill>
          <a:blip r:embed="rId29" cstate="print"/>
          <a:srcRect/>
          <a:stretch>
            <a:fillRect/>
          </a:stretch>
        </p:blipFill>
        <p:spPr bwMode="auto">
          <a:xfrm>
            <a:off x="3747907" y="1018245"/>
            <a:ext cx="913456" cy="311809"/>
          </a:xfrm>
          <a:prstGeom prst="rect">
            <a:avLst/>
          </a:prstGeom>
          <a:noFill/>
          <a:ln w="9525">
            <a:noFill/>
            <a:miter lim="800000"/>
            <a:headEnd/>
            <a:tailEnd/>
          </a:ln>
        </p:spPr>
      </p:pic>
      <p:pic>
        <p:nvPicPr>
          <p:cNvPr id="30759" name="Picture 343"/>
          <p:cNvPicPr>
            <a:picLocks noChangeAspect="1" noChangeArrowheads="1"/>
          </p:cNvPicPr>
          <p:nvPr/>
        </p:nvPicPr>
        <p:blipFill>
          <a:blip r:embed="rId30" cstate="print"/>
          <a:srcRect/>
          <a:stretch>
            <a:fillRect/>
          </a:stretch>
        </p:blipFill>
        <p:spPr bwMode="auto">
          <a:xfrm>
            <a:off x="6487186" y="1028635"/>
            <a:ext cx="781871" cy="301416"/>
          </a:xfrm>
          <a:prstGeom prst="rect">
            <a:avLst/>
          </a:prstGeom>
          <a:noFill/>
          <a:ln w="9525">
            <a:noFill/>
            <a:miter lim="800000"/>
            <a:headEnd/>
            <a:tailEnd/>
          </a:ln>
        </p:spPr>
      </p:pic>
      <p:pic>
        <p:nvPicPr>
          <p:cNvPr id="30760" name="Picture 337" descr="Net4Call.com">
            <a:hlinkClick r:id="rId31"/>
          </p:cNvPr>
          <p:cNvPicPr>
            <a:picLocks noChangeAspect="1" noChangeArrowheads="1"/>
          </p:cNvPicPr>
          <p:nvPr/>
        </p:nvPicPr>
        <p:blipFill>
          <a:blip r:embed="rId32" cstate="print"/>
          <a:srcRect t="12402" b="13179"/>
          <a:stretch>
            <a:fillRect/>
          </a:stretch>
        </p:blipFill>
        <p:spPr bwMode="auto">
          <a:xfrm>
            <a:off x="2692490" y="1772522"/>
            <a:ext cx="371280" cy="138087"/>
          </a:xfrm>
          <a:prstGeom prst="rect">
            <a:avLst/>
          </a:prstGeom>
          <a:noFill/>
          <a:ln w="9525">
            <a:noFill/>
            <a:miter lim="800000"/>
            <a:headEnd/>
            <a:tailEnd/>
          </a:ln>
        </p:spPr>
      </p:pic>
      <p:pic>
        <p:nvPicPr>
          <p:cNvPr id="30761" name="Picture 415" descr="portal_logo"/>
          <p:cNvPicPr>
            <a:picLocks noChangeAspect="1" noChangeArrowheads="1"/>
          </p:cNvPicPr>
          <p:nvPr/>
        </p:nvPicPr>
        <p:blipFill>
          <a:blip r:embed="rId33" cstate="print"/>
          <a:srcRect/>
          <a:stretch>
            <a:fillRect/>
          </a:stretch>
        </p:blipFill>
        <p:spPr bwMode="auto">
          <a:xfrm>
            <a:off x="2676657" y="1358262"/>
            <a:ext cx="394212" cy="60879"/>
          </a:xfrm>
          <a:prstGeom prst="rect">
            <a:avLst/>
          </a:prstGeom>
          <a:noFill/>
          <a:ln w="9525">
            <a:noFill/>
            <a:miter lim="800000"/>
            <a:headEnd/>
            <a:tailEnd/>
          </a:ln>
        </p:spPr>
      </p:pic>
      <p:pic>
        <p:nvPicPr>
          <p:cNvPr id="30762" name="Picture 416" descr="MetaSolv Software">
            <a:hlinkClick r:id="rId34"/>
          </p:cNvPr>
          <p:cNvPicPr>
            <a:picLocks noChangeAspect="1" noChangeArrowheads="1"/>
          </p:cNvPicPr>
          <p:nvPr/>
        </p:nvPicPr>
        <p:blipFill>
          <a:blip r:embed="rId35" cstate="print"/>
          <a:srcRect/>
          <a:stretch>
            <a:fillRect/>
          </a:stretch>
        </p:blipFill>
        <p:spPr bwMode="auto">
          <a:xfrm>
            <a:off x="3225388" y="1491895"/>
            <a:ext cx="495221" cy="100967"/>
          </a:xfrm>
          <a:prstGeom prst="rect">
            <a:avLst/>
          </a:prstGeom>
          <a:noFill/>
          <a:ln w="9525">
            <a:noFill/>
            <a:miter lim="800000"/>
            <a:headEnd/>
            <a:tailEnd/>
          </a:ln>
        </p:spPr>
      </p:pic>
      <p:pic>
        <p:nvPicPr>
          <p:cNvPr id="30763" name="Picture 417" descr="324374915@04092007-074E"/>
          <p:cNvPicPr>
            <a:picLocks noChangeAspect="1" noChangeArrowheads="1"/>
          </p:cNvPicPr>
          <p:nvPr/>
        </p:nvPicPr>
        <p:blipFill>
          <a:blip r:embed="rId36" cstate="print"/>
          <a:srcRect/>
          <a:stretch>
            <a:fillRect/>
          </a:stretch>
        </p:blipFill>
        <p:spPr bwMode="auto">
          <a:xfrm>
            <a:off x="3319846" y="1640375"/>
            <a:ext cx="364181" cy="112845"/>
          </a:xfrm>
          <a:prstGeom prst="rect">
            <a:avLst/>
          </a:prstGeom>
          <a:noFill/>
          <a:ln w="9525">
            <a:noFill/>
            <a:miter lim="800000"/>
            <a:headEnd/>
            <a:tailEnd/>
          </a:ln>
        </p:spPr>
      </p:pic>
      <p:pic>
        <p:nvPicPr>
          <p:cNvPr id="30764" name="Picture 419" descr="hotsip_logo_180x35">
            <a:hlinkClick r:id="rId37" action="ppaction://hlinkfile"/>
          </p:cNvPr>
          <p:cNvPicPr>
            <a:picLocks noChangeAspect="1" noChangeArrowheads="1"/>
          </p:cNvPicPr>
          <p:nvPr/>
        </p:nvPicPr>
        <p:blipFill>
          <a:blip r:embed="rId38" cstate="print"/>
          <a:srcRect/>
          <a:stretch>
            <a:fillRect/>
          </a:stretch>
        </p:blipFill>
        <p:spPr bwMode="auto">
          <a:xfrm>
            <a:off x="2737811" y="1649284"/>
            <a:ext cx="520883" cy="103936"/>
          </a:xfrm>
          <a:prstGeom prst="rect">
            <a:avLst/>
          </a:prstGeom>
          <a:noFill/>
          <a:ln w="9525">
            <a:noFill/>
            <a:miter lim="800000"/>
            <a:headEnd/>
            <a:tailEnd/>
          </a:ln>
        </p:spPr>
      </p:pic>
      <p:pic>
        <p:nvPicPr>
          <p:cNvPr id="30765" name="Picture 7" descr="sophoi_logo"/>
          <p:cNvPicPr>
            <a:picLocks noChangeAspect="1" noChangeArrowheads="1"/>
          </p:cNvPicPr>
          <p:nvPr/>
        </p:nvPicPr>
        <p:blipFill>
          <a:blip r:embed="rId39" cstate="print"/>
          <a:srcRect/>
          <a:stretch>
            <a:fillRect/>
          </a:stretch>
        </p:blipFill>
        <p:spPr bwMode="auto">
          <a:xfrm>
            <a:off x="3072510" y="1821519"/>
            <a:ext cx="613157" cy="65332"/>
          </a:xfrm>
          <a:prstGeom prst="rect">
            <a:avLst/>
          </a:prstGeom>
          <a:noFill/>
          <a:ln w="9525">
            <a:noFill/>
            <a:miter lim="800000"/>
            <a:headEnd/>
            <a:tailEnd/>
          </a:ln>
        </p:spPr>
      </p:pic>
      <p:pic>
        <p:nvPicPr>
          <p:cNvPr id="30766" name="Picture 420"/>
          <p:cNvPicPr>
            <a:picLocks noChangeAspect="1" noChangeArrowheads="1"/>
          </p:cNvPicPr>
          <p:nvPr/>
        </p:nvPicPr>
        <p:blipFill>
          <a:blip r:embed="rId40" cstate="print"/>
          <a:srcRect/>
          <a:stretch>
            <a:fillRect/>
          </a:stretch>
        </p:blipFill>
        <p:spPr bwMode="auto">
          <a:xfrm>
            <a:off x="3877857" y="1444382"/>
            <a:ext cx="588041" cy="283599"/>
          </a:xfrm>
          <a:prstGeom prst="rect">
            <a:avLst/>
          </a:prstGeom>
          <a:noFill/>
          <a:ln w="9525">
            <a:noFill/>
            <a:miter lim="800000"/>
            <a:headEnd/>
            <a:tailEnd/>
          </a:ln>
        </p:spPr>
      </p:pic>
      <p:pic>
        <p:nvPicPr>
          <p:cNvPr id="30767" name="Picture 421" descr="logo">
            <a:hlinkClick r:id="rId41"/>
          </p:cNvPr>
          <p:cNvPicPr>
            <a:picLocks noChangeAspect="1" noChangeArrowheads="1"/>
          </p:cNvPicPr>
          <p:nvPr/>
        </p:nvPicPr>
        <p:blipFill>
          <a:blip r:embed="rId42" cstate="print"/>
          <a:srcRect/>
          <a:stretch>
            <a:fillRect/>
          </a:stretch>
        </p:blipFill>
        <p:spPr bwMode="auto">
          <a:xfrm>
            <a:off x="3813976" y="1613649"/>
            <a:ext cx="781871" cy="314779"/>
          </a:xfrm>
          <a:prstGeom prst="rect">
            <a:avLst/>
          </a:prstGeom>
          <a:noFill/>
          <a:ln w="9525">
            <a:noFill/>
            <a:miter lim="800000"/>
            <a:headEnd/>
            <a:tailEnd/>
          </a:ln>
        </p:spPr>
      </p:pic>
      <p:pic>
        <p:nvPicPr>
          <p:cNvPr id="30768" name="Picture 422" descr="logo">
            <a:hlinkClick r:id="rId37"/>
          </p:cNvPr>
          <p:cNvPicPr>
            <a:picLocks noChangeAspect="1" noChangeArrowheads="1"/>
          </p:cNvPicPr>
          <p:nvPr/>
        </p:nvPicPr>
        <p:blipFill>
          <a:blip r:embed="rId43" cstate="print"/>
          <a:srcRect/>
          <a:stretch>
            <a:fillRect/>
          </a:stretch>
        </p:blipFill>
        <p:spPr bwMode="auto">
          <a:xfrm>
            <a:off x="4744354" y="1653738"/>
            <a:ext cx="716350" cy="218267"/>
          </a:xfrm>
          <a:prstGeom prst="rect">
            <a:avLst/>
          </a:prstGeom>
          <a:noFill/>
          <a:ln w="9525">
            <a:noFill/>
            <a:miter lim="800000"/>
            <a:headEnd/>
            <a:tailEnd/>
          </a:ln>
        </p:spPr>
      </p:pic>
      <p:pic>
        <p:nvPicPr>
          <p:cNvPr id="30769" name="Picture 424"/>
          <p:cNvPicPr>
            <a:picLocks noChangeAspect="1" noChangeArrowheads="1"/>
          </p:cNvPicPr>
          <p:nvPr/>
        </p:nvPicPr>
        <p:blipFill>
          <a:blip r:embed="rId44" cstate="print"/>
          <a:srcRect/>
          <a:stretch>
            <a:fillRect/>
          </a:stretch>
        </p:blipFill>
        <p:spPr bwMode="auto">
          <a:xfrm>
            <a:off x="5703677" y="1396869"/>
            <a:ext cx="652469" cy="130663"/>
          </a:xfrm>
          <a:prstGeom prst="rect">
            <a:avLst/>
          </a:prstGeom>
          <a:noFill/>
          <a:ln w="9525">
            <a:noFill/>
            <a:miter lim="800000"/>
            <a:headEnd/>
            <a:tailEnd/>
          </a:ln>
        </p:spPr>
      </p:pic>
      <p:pic>
        <p:nvPicPr>
          <p:cNvPr id="30770" name="Picture 425" descr="sky_headerlogo">
            <a:hlinkClick r:id="rId45"/>
          </p:cNvPr>
          <p:cNvPicPr>
            <a:picLocks noChangeAspect="1" noChangeArrowheads="1"/>
          </p:cNvPicPr>
          <p:nvPr/>
        </p:nvPicPr>
        <p:blipFill>
          <a:blip r:embed="rId46" cstate="print"/>
          <a:srcRect t="13303" r="15958" b="13303"/>
          <a:stretch>
            <a:fillRect/>
          </a:stretch>
        </p:blipFill>
        <p:spPr bwMode="auto">
          <a:xfrm>
            <a:off x="5639793" y="1595832"/>
            <a:ext cx="716350" cy="265781"/>
          </a:xfrm>
          <a:prstGeom prst="rect">
            <a:avLst/>
          </a:prstGeom>
          <a:noFill/>
          <a:ln w="9525">
            <a:noFill/>
            <a:miter lim="800000"/>
            <a:headEnd/>
            <a:tailEnd/>
          </a:ln>
        </p:spPr>
      </p:pic>
      <p:pic>
        <p:nvPicPr>
          <p:cNvPr id="30771" name="Picture 335" descr="reteklogo"/>
          <p:cNvPicPr>
            <a:picLocks noChangeAspect="1" noChangeArrowheads="1"/>
          </p:cNvPicPr>
          <p:nvPr/>
        </p:nvPicPr>
        <p:blipFill>
          <a:blip r:embed="rId47" cstate="print"/>
          <a:srcRect l="44710"/>
          <a:stretch>
            <a:fillRect/>
          </a:stretch>
        </p:blipFill>
        <p:spPr bwMode="auto">
          <a:xfrm>
            <a:off x="6487186" y="1396868"/>
            <a:ext cx="205295" cy="265781"/>
          </a:xfrm>
          <a:prstGeom prst="rect">
            <a:avLst/>
          </a:prstGeom>
          <a:noFill/>
          <a:ln w="9525">
            <a:noFill/>
            <a:miter lim="800000"/>
            <a:headEnd/>
            <a:tailEnd/>
          </a:ln>
        </p:spPr>
      </p:pic>
      <p:pic>
        <p:nvPicPr>
          <p:cNvPr id="30772" name="Picture 336" descr="oracle_retek_profit"/>
          <p:cNvPicPr>
            <a:picLocks noChangeAspect="1" noChangeArrowheads="1"/>
          </p:cNvPicPr>
          <p:nvPr/>
        </p:nvPicPr>
        <p:blipFill>
          <a:blip r:embed="rId48" cstate="print"/>
          <a:srcRect l="73195" t="15855" r="3925" b="16731"/>
          <a:stretch>
            <a:fillRect/>
          </a:stretch>
        </p:blipFill>
        <p:spPr bwMode="auto">
          <a:xfrm>
            <a:off x="6879213" y="1347869"/>
            <a:ext cx="455363" cy="247963"/>
          </a:xfrm>
          <a:prstGeom prst="rect">
            <a:avLst/>
          </a:prstGeom>
          <a:noFill/>
          <a:ln w="9525">
            <a:noFill/>
            <a:miter lim="800000"/>
            <a:headEnd/>
            <a:tailEnd/>
          </a:ln>
        </p:spPr>
      </p:pic>
      <p:pic>
        <p:nvPicPr>
          <p:cNvPr id="30773" name="Picture 428" descr="logo">
            <a:hlinkClick r:id="rId49" tooltip="View 360Commerce Home Page"/>
          </p:cNvPr>
          <p:cNvPicPr>
            <a:picLocks noChangeAspect="1" noChangeArrowheads="1"/>
          </p:cNvPicPr>
          <p:nvPr/>
        </p:nvPicPr>
        <p:blipFill>
          <a:blip r:embed="rId50" cstate="print"/>
          <a:srcRect/>
          <a:stretch>
            <a:fillRect/>
          </a:stretch>
        </p:blipFill>
        <p:spPr bwMode="auto">
          <a:xfrm>
            <a:off x="6552704" y="1727978"/>
            <a:ext cx="716350" cy="155905"/>
          </a:xfrm>
          <a:prstGeom prst="rect">
            <a:avLst/>
          </a:prstGeom>
          <a:noFill/>
          <a:ln w="9525">
            <a:noFill/>
            <a:miter lim="800000"/>
            <a:headEnd/>
            <a:tailEnd/>
          </a:ln>
        </p:spPr>
      </p:pic>
      <p:pic>
        <p:nvPicPr>
          <p:cNvPr id="30774" name="Picture 429" descr="3d_rendered_web_logo"/>
          <p:cNvPicPr>
            <a:picLocks noChangeAspect="1" noChangeArrowheads="1"/>
          </p:cNvPicPr>
          <p:nvPr/>
        </p:nvPicPr>
        <p:blipFill>
          <a:blip r:embed="rId51" cstate="print"/>
          <a:srcRect/>
          <a:stretch>
            <a:fillRect/>
          </a:stretch>
        </p:blipFill>
        <p:spPr bwMode="auto">
          <a:xfrm>
            <a:off x="6879213" y="1641862"/>
            <a:ext cx="389843" cy="86119"/>
          </a:xfrm>
          <a:prstGeom prst="rect">
            <a:avLst/>
          </a:prstGeom>
          <a:noFill/>
          <a:ln w="9525">
            <a:noFill/>
            <a:miter lim="800000"/>
            <a:headEnd/>
            <a:tailEnd/>
          </a:ln>
        </p:spPr>
      </p:pic>
      <p:pic>
        <p:nvPicPr>
          <p:cNvPr id="30775" name="Picture 426" descr="logo">
            <a:hlinkClick r:id="rId52"/>
          </p:cNvPr>
          <p:cNvPicPr>
            <a:picLocks noChangeAspect="1" noChangeArrowheads="1"/>
          </p:cNvPicPr>
          <p:nvPr/>
        </p:nvPicPr>
        <p:blipFill>
          <a:blip r:embed="rId53" cstate="print"/>
          <a:srcRect r="54233" b="32877"/>
          <a:stretch>
            <a:fillRect/>
          </a:stretch>
        </p:blipFill>
        <p:spPr bwMode="auto">
          <a:xfrm>
            <a:off x="7570448" y="1396868"/>
            <a:ext cx="351077" cy="144027"/>
          </a:xfrm>
          <a:prstGeom prst="rect">
            <a:avLst/>
          </a:prstGeom>
          <a:noFill/>
          <a:ln w="9525">
            <a:noFill/>
            <a:miter lim="800000"/>
            <a:headEnd/>
            <a:tailEnd/>
          </a:ln>
        </p:spPr>
      </p:pic>
      <p:pic>
        <p:nvPicPr>
          <p:cNvPr id="30776" name="Picture 427"/>
          <p:cNvPicPr>
            <a:picLocks noChangeAspect="1" noChangeArrowheads="1"/>
          </p:cNvPicPr>
          <p:nvPr/>
        </p:nvPicPr>
        <p:blipFill>
          <a:blip r:embed="rId54" cstate="print"/>
          <a:srcRect/>
          <a:stretch>
            <a:fillRect/>
          </a:stretch>
        </p:blipFill>
        <p:spPr bwMode="auto">
          <a:xfrm>
            <a:off x="7486363" y="1635921"/>
            <a:ext cx="566201" cy="158875"/>
          </a:xfrm>
          <a:prstGeom prst="rect">
            <a:avLst/>
          </a:prstGeom>
          <a:noFill/>
          <a:ln w="9525">
            <a:noFill/>
            <a:miter lim="800000"/>
            <a:headEnd/>
            <a:tailEnd/>
          </a:ln>
        </p:spPr>
      </p:pic>
      <p:pic>
        <p:nvPicPr>
          <p:cNvPr id="30777" name="Picture 348" descr="Siebel-Systems-[Converted]"/>
          <p:cNvPicPr>
            <a:picLocks noChangeAspect="1" noChangeArrowheads="1"/>
          </p:cNvPicPr>
          <p:nvPr/>
        </p:nvPicPr>
        <p:blipFill>
          <a:blip r:embed="rId8" cstate="print"/>
          <a:srcRect/>
          <a:stretch>
            <a:fillRect/>
          </a:stretch>
        </p:blipFill>
        <p:spPr bwMode="auto">
          <a:xfrm>
            <a:off x="4148671" y="2044242"/>
            <a:ext cx="1034122" cy="161844"/>
          </a:xfrm>
          <a:prstGeom prst="rect">
            <a:avLst/>
          </a:prstGeom>
          <a:noFill/>
          <a:ln w="9525">
            <a:noFill/>
            <a:miter lim="800000"/>
            <a:headEnd/>
            <a:tailEnd/>
          </a:ln>
        </p:spPr>
      </p:pic>
      <p:pic>
        <p:nvPicPr>
          <p:cNvPr id="30778" name="Picture 349" descr="Primavera Systems, Inc."/>
          <p:cNvPicPr>
            <a:picLocks noChangeAspect="1" noChangeArrowheads="1"/>
          </p:cNvPicPr>
          <p:nvPr/>
        </p:nvPicPr>
        <p:blipFill>
          <a:blip r:embed="rId55" cstate="print"/>
          <a:srcRect t="31250" b="9636"/>
          <a:stretch>
            <a:fillRect/>
          </a:stretch>
        </p:blipFill>
        <p:spPr bwMode="auto">
          <a:xfrm>
            <a:off x="5229202" y="1921002"/>
            <a:ext cx="1339336" cy="291023"/>
          </a:xfrm>
          <a:prstGeom prst="rect">
            <a:avLst/>
          </a:prstGeom>
          <a:noFill/>
          <a:ln w="9525">
            <a:noFill/>
            <a:miter lim="800000"/>
            <a:headEnd/>
            <a:tailEnd/>
          </a:ln>
        </p:spPr>
      </p:pic>
      <p:pic>
        <p:nvPicPr>
          <p:cNvPr id="30779" name="Picture 350"/>
          <p:cNvPicPr>
            <a:picLocks noChangeAspect="1" noChangeArrowheads="1"/>
          </p:cNvPicPr>
          <p:nvPr/>
        </p:nvPicPr>
        <p:blipFill>
          <a:blip r:embed="rId56" cstate="print"/>
          <a:srcRect/>
          <a:stretch>
            <a:fillRect/>
          </a:stretch>
        </p:blipFill>
        <p:spPr bwMode="auto">
          <a:xfrm>
            <a:off x="3842914" y="2332295"/>
            <a:ext cx="547637" cy="158875"/>
          </a:xfrm>
          <a:prstGeom prst="rect">
            <a:avLst/>
          </a:prstGeom>
          <a:noFill/>
          <a:ln w="9525">
            <a:noFill/>
            <a:miter lim="800000"/>
            <a:headEnd/>
            <a:tailEnd/>
          </a:ln>
        </p:spPr>
      </p:pic>
      <p:pic>
        <p:nvPicPr>
          <p:cNvPr id="30780" name="Picture 351"/>
          <p:cNvPicPr>
            <a:picLocks noChangeAspect="1" noChangeArrowheads="1"/>
          </p:cNvPicPr>
          <p:nvPr/>
        </p:nvPicPr>
        <p:blipFill>
          <a:blip r:embed="rId57" cstate="print"/>
          <a:srcRect/>
          <a:stretch>
            <a:fillRect/>
          </a:stretch>
        </p:blipFill>
        <p:spPr bwMode="auto">
          <a:xfrm>
            <a:off x="7617402" y="2063544"/>
            <a:ext cx="496314" cy="301416"/>
          </a:xfrm>
          <a:prstGeom prst="rect">
            <a:avLst/>
          </a:prstGeom>
          <a:noFill/>
          <a:ln w="9525">
            <a:noFill/>
            <a:miter lim="800000"/>
            <a:headEnd/>
            <a:tailEnd/>
          </a:ln>
        </p:spPr>
      </p:pic>
      <p:pic>
        <p:nvPicPr>
          <p:cNvPr id="30781" name="Picture 352" descr="Demantra">
            <a:hlinkClick r:id="rId58"/>
          </p:cNvPr>
          <p:cNvPicPr>
            <a:picLocks noChangeAspect="1" noChangeArrowheads="1"/>
          </p:cNvPicPr>
          <p:nvPr/>
        </p:nvPicPr>
        <p:blipFill>
          <a:blip r:embed="rId59" cstate="print"/>
          <a:srcRect/>
          <a:stretch>
            <a:fillRect/>
          </a:stretch>
        </p:blipFill>
        <p:spPr bwMode="auto">
          <a:xfrm>
            <a:off x="6149210" y="2293689"/>
            <a:ext cx="612064" cy="268751"/>
          </a:xfrm>
          <a:prstGeom prst="rect">
            <a:avLst/>
          </a:prstGeom>
          <a:noFill/>
          <a:ln w="9525">
            <a:noFill/>
            <a:miter lim="800000"/>
            <a:headEnd/>
            <a:tailEnd/>
          </a:ln>
        </p:spPr>
      </p:pic>
      <p:pic>
        <p:nvPicPr>
          <p:cNvPr id="30782" name="Picture 353"/>
          <p:cNvPicPr>
            <a:picLocks noChangeAspect="1" noChangeArrowheads="1"/>
          </p:cNvPicPr>
          <p:nvPr/>
        </p:nvPicPr>
        <p:blipFill>
          <a:blip r:embed="rId60" cstate="print"/>
          <a:srcRect/>
          <a:stretch>
            <a:fillRect/>
          </a:stretch>
        </p:blipFill>
        <p:spPr bwMode="black">
          <a:xfrm>
            <a:off x="6778750" y="2010090"/>
            <a:ext cx="564563" cy="387535"/>
          </a:xfrm>
          <a:prstGeom prst="rect">
            <a:avLst/>
          </a:prstGeom>
          <a:noFill/>
          <a:ln w="19050">
            <a:noFill/>
            <a:miter lim="800000"/>
            <a:headEnd/>
            <a:tailEnd/>
          </a:ln>
        </p:spPr>
      </p:pic>
      <p:pic>
        <p:nvPicPr>
          <p:cNvPr id="30783" name="Picture 354"/>
          <p:cNvPicPr>
            <a:picLocks noChangeAspect="1" noChangeArrowheads="1"/>
          </p:cNvPicPr>
          <p:nvPr/>
        </p:nvPicPr>
        <p:blipFill>
          <a:blip r:embed="rId61" cstate="print"/>
          <a:srcRect/>
          <a:stretch>
            <a:fillRect/>
          </a:stretch>
        </p:blipFill>
        <p:spPr bwMode="auto">
          <a:xfrm>
            <a:off x="3877854" y="2546105"/>
            <a:ext cx="1109470" cy="179663"/>
          </a:xfrm>
          <a:prstGeom prst="rect">
            <a:avLst/>
          </a:prstGeom>
          <a:noFill/>
          <a:ln w="9525">
            <a:noFill/>
            <a:miter lim="800000"/>
            <a:headEnd/>
            <a:tailEnd/>
          </a:ln>
        </p:spPr>
      </p:pic>
      <p:pic>
        <p:nvPicPr>
          <p:cNvPr id="30784" name="Picture 418" descr="telephonyat"/>
          <p:cNvPicPr>
            <a:picLocks noChangeAspect="1" noChangeArrowheads="1"/>
          </p:cNvPicPr>
          <p:nvPr/>
        </p:nvPicPr>
        <p:blipFill>
          <a:blip r:embed="rId62" cstate="print"/>
          <a:srcRect b="19783"/>
          <a:stretch>
            <a:fillRect/>
          </a:stretch>
        </p:blipFill>
        <p:spPr bwMode="auto">
          <a:xfrm>
            <a:off x="2966038" y="2638163"/>
            <a:ext cx="650831" cy="154420"/>
          </a:xfrm>
          <a:prstGeom prst="rect">
            <a:avLst/>
          </a:prstGeom>
          <a:noFill/>
          <a:ln w="9525">
            <a:noFill/>
            <a:miter lim="800000"/>
            <a:headEnd/>
            <a:tailEnd/>
          </a:ln>
        </p:spPr>
      </p:pic>
      <p:pic>
        <p:nvPicPr>
          <p:cNvPr id="30785" name="Picture 430" descr="http://www.farfax.com/finance.php">
            <a:hlinkClick r:id="rId63"/>
          </p:cNvPr>
          <p:cNvPicPr>
            <a:picLocks noChangeAspect="1" noChangeArrowheads="1"/>
          </p:cNvPicPr>
          <p:nvPr/>
        </p:nvPicPr>
        <p:blipFill>
          <a:blip r:embed="rId64" cstate="print"/>
          <a:srcRect/>
          <a:stretch>
            <a:fillRect/>
          </a:stretch>
        </p:blipFill>
        <p:spPr bwMode="auto">
          <a:xfrm>
            <a:off x="2794593" y="2194207"/>
            <a:ext cx="716350" cy="383080"/>
          </a:xfrm>
          <a:prstGeom prst="rect">
            <a:avLst/>
          </a:prstGeom>
          <a:noFill/>
          <a:ln w="9525">
            <a:noFill/>
            <a:miter lim="800000"/>
            <a:headEnd/>
            <a:tailEnd/>
          </a:ln>
        </p:spPr>
      </p:pic>
      <p:pic>
        <p:nvPicPr>
          <p:cNvPr id="30786" name="Picture 1160"/>
          <p:cNvPicPr>
            <a:picLocks noChangeAspect="1" noChangeArrowheads="1"/>
          </p:cNvPicPr>
          <p:nvPr/>
        </p:nvPicPr>
        <p:blipFill>
          <a:blip r:embed="rId65" cstate="print"/>
          <a:srcRect/>
          <a:stretch>
            <a:fillRect/>
          </a:stretch>
        </p:blipFill>
        <p:spPr bwMode="auto">
          <a:xfrm>
            <a:off x="6079323" y="2526804"/>
            <a:ext cx="1044495" cy="299931"/>
          </a:xfrm>
          <a:prstGeom prst="rect">
            <a:avLst/>
          </a:prstGeom>
          <a:noFill/>
          <a:ln w="9525">
            <a:noFill/>
            <a:miter lim="800000"/>
            <a:headEnd/>
            <a:tailEnd/>
          </a:ln>
        </p:spPr>
      </p:pic>
      <p:pic>
        <p:nvPicPr>
          <p:cNvPr id="30787" name="Picture 6" descr="GKS_logo.jpg"/>
          <p:cNvPicPr>
            <a:picLocks noChangeAspect="1"/>
          </p:cNvPicPr>
          <p:nvPr/>
        </p:nvPicPr>
        <p:blipFill>
          <a:blip r:embed="rId66" cstate="print"/>
          <a:srcRect/>
          <a:stretch>
            <a:fillRect/>
          </a:stretch>
        </p:blipFill>
        <p:spPr bwMode="auto">
          <a:xfrm>
            <a:off x="4681569" y="2353081"/>
            <a:ext cx="1239417" cy="173723"/>
          </a:xfrm>
          <a:prstGeom prst="rect">
            <a:avLst/>
          </a:prstGeom>
          <a:noFill/>
          <a:ln w="9525">
            <a:noFill/>
            <a:miter lim="800000"/>
            <a:headEnd/>
            <a:tailEnd/>
          </a:ln>
        </p:spPr>
      </p:pic>
      <p:pic>
        <p:nvPicPr>
          <p:cNvPr id="30788" name="Picture 5" descr="conformia_logo_big"/>
          <p:cNvPicPr>
            <a:picLocks noChangeAspect="1" noChangeArrowheads="1"/>
          </p:cNvPicPr>
          <p:nvPr/>
        </p:nvPicPr>
        <p:blipFill>
          <a:blip r:embed="rId67" cstate="print"/>
          <a:srcRect/>
          <a:stretch>
            <a:fillRect/>
          </a:stretch>
        </p:blipFill>
        <p:spPr bwMode="auto">
          <a:xfrm>
            <a:off x="5252681" y="2593621"/>
            <a:ext cx="547091" cy="198964"/>
          </a:xfrm>
          <a:prstGeom prst="rect">
            <a:avLst/>
          </a:prstGeom>
          <a:noFill/>
          <a:ln w="9525">
            <a:noFill/>
            <a:miter lim="800000"/>
            <a:headEnd/>
            <a:tailEnd/>
          </a:ln>
        </p:spPr>
      </p:pic>
      <p:sp>
        <p:nvSpPr>
          <p:cNvPr id="30789" name="Line 410"/>
          <p:cNvSpPr>
            <a:spLocks noChangeShapeType="1"/>
          </p:cNvSpPr>
          <p:nvPr/>
        </p:nvSpPr>
        <p:spPr bwMode="auto">
          <a:xfrm>
            <a:off x="3747907" y="1129604"/>
            <a:ext cx="0" cy="732009"/>
          </a:xfrm>
          <a:prstGeom prst="line">
            <a:avLst/>
          </a:prstGeom>
          <a:noFill/>
          <a:ln w="9525">
            <a:solidFill>
              <a:schemeClr val="tx1"/>
            </a:solidFill>
            <a:round/>
            <a:headEnd/>
            <a:tailEnd/>
          </a:ln>
        </p:spPr>
        <p:txBody>
          <a:bodyPr lIns="92027" tIns="46014" rIns="92027" bIns="46014">
            <a:spAutoFit/>
          </a:bodyPr>
          <a:lstStyle/>
          <a:p>
            <a:endParaRPr lang="en-US" dirty="0"/>
          </a:p>
        </p:txBody>
      </p:sp>
      <p:sp>
        <p:nvSpPr>
          <p:cNvPr id="30790" name="Line 410"/>
          <p:cNvSpPr>
            <a:spLocks noChangeShapeType="1"/>
          </p:cNvSpPr>
          <p:nvPr/>
        </p:nvSpPr>
        <p:spPr bwMode="auto">
          <a:xfrm>
            <a:off x="4661363" y="1129604"/>
            <a:ext cx="0" cy="732009"/>
          </a:xfrm>
          <a:prstGeom prst="line">
            <a:avLst/>
          </a:prstGeom>
          <a:noFill/>
          <a:ln w="9525">
            <a:solidFill>
              <a:schemeClr val="tx1"/>
            </a:solidFill>
            <a:round/>
            <a:headEnd/>
            <a:tailEnd/>
          </a:ln>
        </p:spPr>
        <p:txBody>
          <a:bodyPr lIns="92027" tIns="46014" rIns="92027" bIns="46014">
            <a:spAutoFit/>
          </a:bodyPr>
          <a:lstStyle/>
          <a:p>
            <a:endParaRPr lang="en-US" dirty="0"/>
          </a:p>
        </p:txBody>
      </p:sp>
      <p:sp>
        <p:nvSpPr>
          <p:cNvPr id="30791" name="Line 410"/>
          <p:cNvSpPr>
            <a:spLocks noChangeShapeType="1"/>
          </p:cNvSpPr>
          <p:nvPr/>
        </p:nvSpPr>
        <p:spPr bwMode="auto">
          <a:xfrm>
            <a:off x="5596113" y="1129604"/>
            <a:ext cx="0" cy="732009"/>
          </a:xfrm>
          <a:prstGeom prst="line">
            <a:avLst/>
          </a:prstGeom>
          <a:noFill/>
          <a:ln w="9525">
            <a:solidFill>
              <a:schemeClr val="tx1"/>
            </a:solidFill>
            <a:round/>
            <a:headEnd/>
            <a:tailEnd/>
          </a:ln>
        </p:spPr>
        <p:txBody>
          <a:bodyPr lIns="92027" tIns="46014" rIns="92027" bIns="46014">
            <a:spAutoFit/>
          </a:bodyPr>
          <a:lstStyle/>
          <a:p>
            <a:endParaRPr lang="en-US" dirty="0"/>
          </a:p>
        </p:txBody>
      </p:sp>
      <p:sp>
        <p:nvSpPr>
          <p:cNvPr id="30792" name="Line 410"/>
          <p:cNvSpPr>
            <a:spLocks noChangeShapeType="1"/>
          </p:cNvSpPr>
          <p:nvPr/>
        </p:nvSpPr>
        <p:spPr bwMode="auto">
          <a:xfrm>
            <a:off x="6421664" y="1129604"/>
            <a:ext cx="0" cy="732009"/>
          </a:xfrm>
          <a:prstGeom prst="line">
            <a:avLst/>
          </a:prstGeom>
          <a:noFill/>
          <a:ln w="9525">
            <a:solidFill>
              <a:schemeClr val="tx1"/>
            </a:solidFill>
            <a:round/>
            <a:headEnd/>
            <a:tailEnd/>
          </a:ln>
        </p:spPr>
        <p:txBody>
          <a:bodyPr lIns="92027" tIns="46014" rIns="92027" bIns="46014">
            <a:spAutoFit/>
          </a:bodyPr>
          <a:lstStyle/>
          <a:p>
            <a:endParaRPr lang="en-US" dirty="0"/>
          </a:p>
        </p:txBody>
      </p:sp>
      <p:sp>
        <p:nvSpPr>
          <p:cNvPr id="30793" name="Line 410"/>
          <p:cNvSpPr>
            <a:spLocks noChangeShapeType="1"/>
          </p:cNvSpPr>
          <p:nvPr/>
        </p:nvSpPr>
        <p:spPr bwMode="auto">
          <a:xfrm>
            <a:off x="7400093" y="1129604"/>
            <a:ext cx="0" cy="732009"/>
          </a:xfrm>
          <a:prstGeom prst="line">
            <a:avLst/>
          </a:prstGeom>
          <a:noFill/>
          <a:ln w="9525">
            <a:solidFill>
              <a:schemeClr val="tx1"/>
            </a:solidFill>
            <a:round/>
            <a:headEnd/>
            <a:tailEnd/>
          </a:ln>
        </p:spPr>
        <p:txBody>
          <a:bodyPr lIns="92027" tIns="46014" rIns="92027" bIns="46014">
            <a:spAutoFit/>
          </a:bodyPr>
          <a:lstStyle/>
          <a:p>
            <a:endParaRPr lang="en-US" dirty="0"/>
          </a:p>
        </p:txBody>
      </p:sp>
      <p:pic>
        <p:nvPicPr>
          <p:cNvPr id="30794" name="Picture 347" descr="PeopleSoft-[Converted]"/>
          <p:cNvPicPr>
            <a:picLocks noChangeAspect="1" noChangeArrowheads="1"/>
          </p:cNvPicPr>
          <p:nvPr/>
        </p:nvPicPr>
        <p:blipFill>
          <a:blip r:embed="rId68" cstate="print"/>
          <a:srcRect/>
          <a:stretch>
            <a:fillRect/>
          </a:stretch>
        </p:blipFill>
        <p:spPr bwMode="auto">
          <a:xfrm>
            <a:off x="2919626" y="1993760"/>
            <a:ext cx="1102372" cy="267265"/>
          </a:xfrm>
          <a:prstGeom prst="rect">
            <a:avLst/>
          </a:prstGeom>
          <a:noFill/>
          <a:ln w="9525">
            <a:noFill/>
            <a:miter lim="800000"/>
            <a:headEnd/>
            <a:tailEnd/>
          </a:ln>
        </p:spPr>
      </p:pic>
      <p:pic>
        <p:nvPicPr>
          <p:cNvPr id="30795" name="Picture 5" descr="Sun_no_micro.bmp                                               00544195Macintosh HD                   C6C5A59D:"/>
          <p:cNvPicPr>
            <a:picLocks noChangeAspect="1" noChangeArrowheads="1"/>
          </p:cNvPicPr>
          <p:nvPr/>
        </p:nvPicPr>
        <p:blipFill>
          <a:blip r:embed="rId69" cstate="print"/>
          <a:srcRect/>
          <a:stretch>
            <a:fillRect/>
          </a:stretch>
        </p:blipFill>
        <p:spPr bwMode="auto">
          <a:xfrm>
            <a:off x="4177610" y="5303385"/>
            <a:ext cx="980068" cy="356353"/>
          </a:xfrm>
          <a:prstGeom prst="rect">
            <a:avLst/>
          </a:prstGeom>
          <a:noFill/>
          <a:ln w="9525">
            <a:noFill/>
            <a:miter lim="800000"/>
            <a:headEnd/>
            <a:tailEnd/>
          </a:ln>
        </p:spPr>
      </p:pic>
      <p:pic>
        <p:nvPicPr>
          <p:cNvPr id="30796" name="Picture 371"/>
          <p:cNvPicPr>
            <a:picLocks noChangeAspect="1" noChangeArrowheads="1"/>
          </p:cNvPicPr>
          <p:nvPr/>
        </p:nvPicPr>
        <p:blipFill>
          <a:blip r:embed="rId70" cstate="print"/>
          <a:srcRect l="48006" t="4298" r="2327" b="10110"/>
          <a:stretch>
            <a:fillRect/>
          </a:stretch>
        </p:blipFill>
        <p:spPr bwMode="auto">
          <a:xfrm>
            <a:off x="5031006" y="3916579"/>
            <a:ext cx="872507" cy="340021"/>
          </a:xfrm>
          <a:prstGeom prst="rect">
            <a:avLst/>
          </a:prstGeom>
          <a:noFill/>
          <a:ln w="12700">
            <a:noFill/>
            <a:miter lim="800000"/>
            <a:headEnd type="none" w="sm" len="sm"/>
            <a:tailEnd type="none" w="lg" len="lg"/>
          </a:ln>
        </p:spPr>
      </p:pic>
      <p:pic>
        <p:nvPicPr>
          <p:cNvPr id="30797" name="Picture 372" descr="TT_TitleBar"/>
          <p:cNvPicPr>
            <a:picLocks noChangeAspect="1" noChangeArrowheads="1"/>
          </p:cNvPicPr>
          <p:nvPr/>
        </p:nvPicPr>
        <p:blipFill>
          <a:blip r:embed="rId71" cstate="print"/>
          <a:srcRect r="82986"/>
          <a:stretch>
            <a:fillRect/>
          </a:stretch>
        </p:blipFill>
        <p:spPr bwMode="auto">
          <a:xfrm>
            <a:off x="6246947" y="4072485"/>
            <a:ext cx="671579" cy="342991"/>
          </a:xfrm>
          <a:prstGeom prst="rect">
            <a:avLst/>
          </a:prstGeom>
          <a:noFill/>
          <a:ln w="9525">
            <a:noFill/>
            <a:miter lim="800000"/>
            <a:headEnd/>
            <a:tailEnd/>
          </a:ln>
        </p:spPr>
      </p:pic>
      <p:pic>
        <p:nvPicPr>
          <p:cNvPr id="30798" name="Picture 373" descr="InnoDB">
            <a:hlinkClick r:id="rId72"/>
          </p:cNvPr>
          <p:cNvPicPr>
            <a:picLocks noChangeAspect="1" noChangeArrowheads="1"/>
          </p:cNvPicPr>
          <p:nvPr/>
        </p:nvPicPr>
        <p:blipFill>
          <a:blip r:embed="rId73" cstate="print"/>
          <a:srcRect/>
          <a:stretch>
            <a:fillRect/>
          </a:stretch>
        </p:blipFill>
        <p:spPr bwMode="auto">
          <a:xfrm>
            <a:off x="4233301" y="4053180"/>
            <a:ext cx="738191" cy="197480"/>
          </a:xfrm>
          <a:prstGeom prst="rect">
            <a:avLst/>
          </a:prstGeom>
          <a:noFill/>
          <a:ln w="9525">
            <a:noFill/>
            <a:miter lim="800000"/>
            <a:headEnd/>
            <a:tailEnd/>
          </a:ln>
        </p:spPr>
      </p:pic>
      <p:pic>
        <p:nvPicPr>
          <p:cNvPr id="30799" name="Picture 374" descr="TripleHop Technologies"/>
          <p:cNvPicPr>
            <a:picLocks noChangeAspect="1" noChangeArrowheads="1"/>
          </p:cNvPicPr>
          <p:nvPr/>
        </p:nvPicPr>
        <p:blipFill>
          <a:blip r:embed="rId74" cstate="print"/>
          <a:srcRect/>
          <a:stretch>
            <a:fillRect/>
          </a:stretch>
        </p:blipFill>
        <p:spPr bwMode="auto">
          <a:xfrm>
            <a:off x="6179788" y="3916578"/>
            <a:ext cx="738737" cy="120271"/>
          </a:xfrm>
          <a:prstGeom prst="rect">
            <a:avLst/>
          </a:prstGeom>
          <a:noFill/>
          <a:ln w="9525">
            <a:noFill/>
            <a:miter lim="800000"/>
            <a:headEnd/>
            <a:tailEnd/>
          </a:ln>
        </p:spPr>
      </p:pic>
      <p:pic>
        <p:nvPicPr>
          <p:cNvPr id="30800" name="Picture 5" descr="Sun_no_micro.bmp                                               00544195Macintosh HD                   C6C5A59D:"/>
          <p:cNvPicPr>
            <a:picLocks noChangeAspect="1" noChangeArrowheads="1"/>
          </p:cNvPicPr>
          <p:nvPr/>
        </p:nvPicPr>
        <p:blipFill>
          <a:blip r:embed="rId69" cstate="print"/>
          <a:srcRect/>
          <a:stretch>
            <a:fillRect/>
          </a:stretch>
        </p:blipFill>
        <p:spPr bwMode="auto">
          <a:xfrm>
            <a:off x="3420310" y="4039817"/>
            <a:ext cx="638273" cy="233115"/>
          </a:xfrm>
          <a:prstGeom prst="rect">
            <a:avLst/>
          </a:prstGeom>
          <a:noFill/>
          <a:ln w="9525">
            <a:noFill/>
            <a:miter lim="800000"/>
            <a:headEnd/>
            <a:tailEnd/>
          </a:ln>
        </p:spPr>
      </p:pic>
      <p:pic>
        <p:nvPicPr>
          <p:cNvPr id="30801" name="Picture 345" descr="Logo-moniforce-com"/>
          <p:cNvPicPr>
            <a:picLocks noChangeAspect="1" noChangeArrowheads="1"/>
          </p:cNvPicPr>
          <p:nvPr/>
        </p:nvPicPr>
        <p:blipFill>
          <a:blip r:embed="rId75" cstate="print"/>
          <a:srcRect l="5437" r="7588" b="5511"/>
          <a:stretch>
            <a:fillRect/>
          </a:stretch>
        </p:blipFill>
        <p:spPr bwMode="auto">
          <a:xfrm>
            <a:off x="6165590" y="4664919"/>
            <a:ext cx="806440" cy="256872"/>
          </a:xfrm>
          <a:prstGeom prst="rect">
            <a:avLst/>
          </a:prstGeom>
          <a:noFill/>
          <a:ln w="9525">
            <a:noFill/>
            <a:miter lim="800000"/>
            <a:headEnd/>
            <a:tailEnd/>
          </a:ln>
        </p:spPr>
      </p:pic>
      <p:pic>
        <p:nvPicPr>
          <p:cNvPr id="30802" name="Picture 376" descr="utls_item_hits_pkg"/>
          <p:cNvPicPr>
            <a:picLocks noChangeAspect="1" noChangeArrowheads="1"/>
          </p:cNvPicPr>
          <p:nvPr/>
        </p:nvPicPr>
        <p:blipFill>
          <a:blip r:embed="rId76" cstate="print"/>
          <a:srcRect/>
          <a:stretch>
            <a:fillRect/>
          </a:stretch>
        </p:blipFill>
        <p:spPr bwMode="auto">
          <a:xfrm>
            <a:off x="4544519" y="4883189"/>
            <a:ext cx="785146" cy="200449"/>
          </a:xfrm>
          <a:prstGeom prst="rect">
            <a:avLst/>
          </a:prstGeom>
          <a:noFill/>
          <a:ln w="9525">
            <a:noFill/>
            <a:miter lim="800000"/>
            <a:headEnd/>
            <a:tailEnd/>
          </a:ln>
        </p:spPr>
      </p:pic>
      <p:pic>
        <p:nvPicPr>
          <p:cNvPr id="30803" name="Picture 377" descr="Auptyma The Peak of Performance">
            <a:hlinkClick r:id="rId77"/>
          </p:cNvPr>
          <p:cNvPicPr>
            <a:picLocks noChangeAspect="1" noChangeArrowheads="1"/>
          </p:cNvPicPr>
          <p:nvPr/>
        </p:nvPicPr>
        <p:blipFill>
          <a:blip r:embed="rId78" cstate="print"/>
          <a:srcRect/>
          <a:stretch>
            <a:fillRect/>
          </a:stretch>
        </p:blipFill>
        <p:spPr bwMode="auto">
          <a:xfrm>
            <a:off x="4180884" y="4608497"/>
            <a:ext cx="871960" cy="268751"/>
          </a:xfrm>
          <a:prstGeom prst="rect">
            <a:avLst/>
          </a:prstGeom>
          <a:noFill/>
          <a:ln w="9525">
            <a:noFill/>
            <a:miter lim="800000"/>
            <a:headEnd/>
            <a:tailEnd/>
          </a:ln>
        </p:spPr>
      </p:pic>
      <p:pic>
        <p:nvPicPr>
          <p:cNvPr id="30804" name="Picture 379" descr="logo_block_05">
            <a:hlinkClick r:id="rId79"/>
          </p:cNvPr>
          <p:cNvPicPr>
            <a:picLocks noChangeAspect="1" noChangeArrowheads="1"/>
          </p:cNvPicPr>
          <p:nvPr/>
        </p:nvPicPr>
        <p:blipFill>
          <a:blip r:embed="rId80" cstate="print"/>
          <a:srcRect l="63559" t="28947" b="28947"/>
          <a:stretch>
            <a:fillRect/>
          </a:stretch>
        </p:blipFill>
        <p:spPr bwMode="auto">
          <a:xfrm>
            <a:off x="5440506" y="4837157"/>
            <a:ext cx="721811" cy="273204"/>
          </a:xfrm>
          <a:prstGeom prst="rect">
            <a:avLst/>
          </a:prstGeom>
          <a:noFill/>
          <a:ln w="9525">
            <a:noFill/>
            <a:miter lim="800000"/>
            <a:headEnd/>
            <a:tailEnd/>
          </a:ln>
        </p:spPr>
      </p:pic>
      <p:pic>
        <p:nvPicPr>
          <p:cNvPr id="30805" name="Picture 380" descr="Virtual Iron">
            <a:hlinkClick r:id="rId81"/>
          </p:cNvPr>
          <p:cNvPicPr>
            <a:picLocks noChangeAspect="1" noChangeArrowheads="1"/>
          </p:cNvPicPr>
          <p:nvPr/>
        </p:nvPicPr>
        <p:blipFill>
          <a:blip r:embed="rId82" cstate="print"/>
          <a:srcRect/>
          <a:stretch>
            <a:fillRect/>
          </a:stretch>
        </p:blipFill>
        <p:spPr bwMode="auto">
          <a:xfrm>
            <a:off x="7408831" y="4694616"/>
            <a:ext cx="750202" cy="114331"/>
          </a:xfrm>
          <a:prstGeom prst="rect">
            <a:avLst/>
          </a:prstGeom>
          <a:noFill/>
          <a:ln w="9525">
            <a:noFill/>
            <a:miter lim="800000"/>
            <a:headEnd/>
            <a:tailEnd/>
          </a:ln>
        </p:spPr>
      </p:pic>
      <p:pic>
        <p:nvPicPr>
          <p:cNvPr id="30806" name="Picture 391" descr="ClearApp - Speed. Visibility. Control.">
            <a:hlinkClick r:id="rId83"/>
          </p:cNvPr>
          <p:cNvPicPr>
            <a:picLocks noChangeAspect="1" noChangeArrowheads="1"/>
          </p:cNvPicPr>
          <p:nvPr/>
        </p:nvPicPr>
        <p:blipFill>
          <a:blip r:embed="rId84" cstate="print"/>
          <a:srcRect b="18182"/>
          <a:stretch>
            <a:fillRect/>
          </a:stretch>
        </p:blipFill>
        <p:spPr bwMode="auto">
          <a:xfrm>
            <a:off x="6270423" y="4877245"/>
            <a:ext cx="739828" cy="225691"/>
          </a:xfrm>
          <a:prstGeom prst="rect">
            <a:avLst/>
          </a:prstGeom>
          <a:noFill/>
          <a:ln w="9525">
            <a:noFill/>
            <a:miter lim="800000"/>
            <a:headEnd/>
            <a:tailEnd/>
          </a:ln>
        </p:spPr>
      </p:pic>
      <p:sp>
        <p:nvSpPr>
          <p:cNvPr id="30807" name="Text Box 436"/>
          <p:cNvSpPr txBox="1">
            <a:spLocks noChangeArrowheads="1"/>
          </p:cNvSpPr>
          <p:nvPr/>
        </p:nvSpPr>
        <p:spPr bwMode="auto">
          <a:xfrm>
            <a:off x="2744907" y="4468926"/>
            <a:ext cx="1344250" cy="217576"/>
          </a:xfrm>
          <a:prstGeom prst="rect">
            <a:avLst/>
          </a:prstGeom>
          <a:noFill/>
          <a:ln w="9525">
            <a:noFill/>
            <a:miter lim="800000"/>
            <a:headEnd/>
            <a:tailEnd/>
          </a:ln>
        </p:spPr>
        <p:txBody>
          <a:bodyPr lIns="92027" tIns="46014" rIns="92027" bIns="46014">
            <a:spAutoFit/>
          </a:bodyPr>
          <a:lstStyle/>
          <a:p>
            <a:pPr algn="ctr">
              <a:lnSpc>
                <a:spcPct val="90000"/>
              </a:lnSpc>
              <a:spcBef>
                <a:spcPct val="50000"/>
              </a:spcBef>
              <a:buClr>
                <a:schemeClr val="accent1"/>
              </a:buClr>
            </a:pPr>
            <a:r>
              <a:rPr lang="en-US" sz="900" dirty="0"/>
              <a:t>Operating Systems</a:t>
            </a:r>
          </a:p>
        </p:txBody>
      </p:sp>
      <p:sp>
        <p:nvSpPr>
          <p:cNvPr id="30808" name="Text Box 437"/>
          <p:cNvSpPr txBox="1">
            <a:spLocks noChangeArrowheads="1"/>
          </p:cNvSpPr>
          <p:nvPr/>
        </p:nvSpPr>
        <p:spPr bwMode="auto">
          <a:xfrm>
            <a:off x="4913072" y="4483775"/>
            <a:ext cx="1446787" cy="217576"/>
          </a:xfrm>
          <a:prstGeom prst="rect">
            <a:avLst/>
          </a:prstGeom>
          <a:noFill/>
          <a:ln w="9525">
            <a:noFill/>
            <a:miter lim="800000"/>
            <a:headEnd/>
            <a:tailEnd/>
          </a:ln>
        </p:spPr>
        <p:txBody>
          <a:bodyPr wrap="square" lIns="92027" tIns="46014" rIns="92027" bIns="46014">
            <a:spAutoFit/>
          </a:bodyPr>
          <a:lstStyle/>
          <a:p>
            <a:pPr algn="ctr">
              <a:lnSpc>
                <a:spcPct val="90000"/>
              </a:lnSpc>
              <a:spcBef>
                <a:spcPct val="50000"/>
              </a:spcBef>
              <a:buClr>
                <a:schemeClr val="accent1"/>
              </a:buClr>
            </a:pPr>
            <a:r>
              <a:rPr lang="en-US" sz="900" dirty="0"/>
              <a:t>Systems Management</a:t>
            </a:r>
          </a:p>
        </p:txBody>
      </p:sp>
      <p:sp>
        <p:nvSpPr>
          <p:cNvPr id="30809" name="Line 410"/>
          <p:cNvSpPr>
            <a:spLocks noChangeShapeType="1"/>
          </p:cNvSpPr>
          <p:nvPr/>
        </p:nvSpPr>
        <p:spPr bwMode="auto">
          <a:xfrm>
            <a:off x="4132836" y="4525347"/>
            <a:ext cx="0" cy="576104"/>
          </a:xfrm>
          <a:prstGeom prst="line">
            <a:avLst/>
          </a:prstGeom>
          <a:noFill/>
          <a:ln w="9525">
            <a:solidFill>
              <a:schemeClr val="tx1"/>
            </a:solidFill>
            <a:round/>
            <a:headEnd/>
            <a:tailEnd/>
          </a:ln>
        </p:spPr>
        <p:txBody>
          <a:bodyPr lIns="92027" tIns="46014" rIns="92027" bIns="46014">
            <a:spAutoFit/>
          </a:bodyPr>
          <a:lstStyle/>
          <a:p>
            <a:endParaRPr lang="en-US" dirty="0"/>
          </a:p>
        </p:txBody>
      </p:sp>
      <p:pic>
        <p:nvPicPr>
          <p:cNvPr id="30810" name="Picture 5" descr="Sun_no_micro.bmp                                               00544195Macintosh HD                   C6C5A59D:"/>
          <p:cNvPicPr>
            <a:picLocks noChangeAspect="1" noChangeArrowheads="1"/>
          </p:cNvPicPr>
          <p:nvPr/>
        </p:nvPicPr>
        <p:blipFill>
          <a:blip r:embed="rId69" cstate="print"/>
          <a:srcRect/>
          <a:stretch>
            <a:fillRect/>
          </a:stretch>
        </p:blipFill>
        <p:spPr bwMode="auto">
          <a:xfrm>
            <a:off x="3402839" y="4792614"/>
            <a:ext cx="617525" cy="224207"/>
          </a:xfrm>
          <a:prstGeom prst="rect">
            <a:avLst/>
          </a:prstGeom>
          <a:noFill/>
          <a:ln w="9525">
            <a:noFill/>
            <a:miter lim="800000"/>
            <a:headEnd/>
            <a:tailEnd/>
          </a:ln>
        </p:spPr>
      </p:pic>
      <p:pic>
        <p:nvPicPr>
          <p:cNvPr id="30811" name="Picture 5" descr="Sun_no_micro.bmp                                               00544195Macintosh HD                   C6C5A59D:"/>
          <p:cNvPicPr>
            <a:picLocks noChangeAspect="1" noChangeArrowheads="1"/>
          </p:cNvPicPr>
          <p:nvPr/>
        </p:nvPicPr>
        <p:blipFill>
          <a:blip r:embed="rId85" cstate="print"/>
          <a:srcRect/>
          <a:stretch>
            <a:fillRect/>
          </a:stretch>
        </p:blipFill>
        <p:spPr bwMode="auto">
          <a:xfrm>
            <a:off x="5222107" y="4651557"/>
            <a:ext cx="559103" cy="201935"/>
          </a:xfrm>
          <a:prstGeom prst="rect">
            <a:avLst/>
          </a:prstGeom>
          <a:noFill/>
          <a:ln w="9525">
            <a:noFill/>
            <a:miter lim="800000"/>
            <a:headEnd/>
            <a:tailEnd/>
          </a:ln>
        </p:spPr>
      </p:pic>
      <p:cxnSp>
        <p:nvCxnSpPr>
          <p:cNvPr id="30812" name="Straight Connector 104"/>
          <p:cNvCxnSpPr>
            <a:cxnSpLocks noChangeShapeType="1"/>
          </p:cNvCxnSpPr>
          <p:nvPr/>
        </p:nvCxnSpPr>
        <p:spPr bwMode="auto">
          <a:xfrm flipV="1">
            <a:off x="2632980" y="1934365"/>
            <a:ext cx="5594305" cy="0"/>
          </a:xfrm>
          <a:prstGeom prst="line">
            <a:avLst/>
          </a:prstGeom>
          <a:noFill/>
          <a:ln w="9525" algn="ctr">
            <a:solidFill>
              <a:schemeClr val="tx2"/>
            </a:solidFill>
            <a:round/>
            <a:headEnd/>
            <a:tailEnd/>
          </a:ln>
        </p:spPr>
      </p:cxnSp>
      <p:sp>
        <p:nvSpPr>
          <p:cNvPr id="30813" name="Line 410"/>
          <p:cNvSpPr>
            <a:spLocks noChangeShapeType="1"/>
          </p:cNvSpPr>
          <p:nvPr/>
        </p:nvSpPr>
        <p:spPr bwMode="auto">
          <a:xfrm>
            <a:off x="7050654" y="4528317"/>
            <a:ext cx="0" cy="576104"/>
          </a:xfrm>
          <a:prstGeom prst="line">
            <a:avLst/>
          </a:prstGeom>
          <a:noFill/>
          <a:ln w="9525">
            <a:solidFill>
              <a:schemeClr val="tx1"/>
            </a:solidFill>
            <a:round/>
            <a:headEnd/>
            <a:tailEnd/>
          </a:ln>
        </p:spPr>
        <p:txBody>
          <a:bodyPr lIns="92027" tIns="46014" rIns="92027" bIns="46014">
            <a:spAutoFit/>
          </a:bodyPr>
          <a:lstStyle/>
          <a:p>
            <a:endParaRPr lang="en-US" dirty="0"/>
          </a:p>
        </p:txBody>
      </p:sp>
      <p:pic>
        <p:nvPicPr>
          <p:cNvPr id="30814" name="Picture 5" descr="Sun_no_micro.bmp                                               00544195Macintosh HD                   C6C5A59D:"/>
          <p:cNvPicPr>
            <a:picLocks noChangeAspect="1" noChangeArrowheads="1"/>
          </p:cNvPicPr>
          <p:nvPr/>
        </p:nvPicPr>
        <p:blipFill>
          <a:blip r:embed="rId85" cstate="print"/>
          <a:srcRect/>
          <a:stretch>
            <a:fillRect/>
          </a:stretch>
        </p:blipFill>
        <p:spPr bwMode="auto">
          <a:xfrm>
            <a:off x="7515303" y="4857943"/>
            <a:ext cx="559103" cy="201935"/>
          </a:xfrm>
          <a:prstGeom prst="rect">
            <a:avLst/>
          </a:prstGeom>
          <a:noFill/>
          <a:ln w="9525">
            <a:noFill/>
            <a:miter lim="800000"/>
            <a:headEnd/>
            <a:tailEnd/>
          </a:ln>
        </p:spPr>
      </p:pic>
      <p:sp>
        <p:nvSpPr>
          <p:cNvPr id="30815" name="Text Box 437"/>
          <p:cNvSpPr txBox="1">
            <a:spLocks noChangeArrowheads="1"/>
          </p:cNvSpPr>
          <p:nvPr/>
        </p:nvSpPr>
        <p:spPr bwMode="auto">
          <a:xfrm>
            <a:off x="7081234" y="4485259"/>
            <a:ext cx="1342611" cy="217576"/>
          </a:xfrm>
          <a:prstGeom prst="rect">
            <a:avLst/>
          </a:prstGeom>
          <a:noFill/>
          <a:ln w="9525">
            <a:noFill/>
            <a:miter lim="800000"/>
            <a:headEnd/>
            <a:tailEnd/>
          </a:ln>
        </p:spPr>
        <p:txBody>
          <a:bodyPr lIns="92027" tIns="46014" rIns="92027" bIns="46014">
            <a:spAutoFit/>
          </a:bodyPr>
          <a:lstStyle/>
          <a:p>
            <a:pPr algn="ctr">
              <a:lnSpc>
                <a:spcPct val="90000"/>
              </a:lnSpc>
              <a:spcBef>
                <a:spcPct val="50000"/>
              </a:spcBef>
              <a:buClr>
                <a:schemeClr val="accent1"/>
              </a:buClr>
            </a:pPr>
            <a:r>
              <a:rPr lang="en-US" sz="900" dirty="0"/>
              <a:t>Virtual Machines</a:t>
            </a:r>
          </a:p>
        </p:txBody>
      </p:sp>
      <p:pic>
        <p:nvPicPr>
          <p:cNvPr id="30816" name="Picture 72" descr="Go to fullsize image">
            <a:hlinkClick r:id="rId37"/>
          </p:cNvPr>
          <p:cNvPicPr>
            <a:picLocks noChangeAspect="1" noChangeArrowheads="1"/>
          </p:cNvPicPr>
          <p:nvPr/>
        </p:nvPicPr>
        <p:blipFill>
          <a:blip r:embed="rId86" cstate="print"/>
          <a:srcRect/>
          <a:stretch>
            <a:fillRect/>
          </a:stretch>
        </p:blipFill>
        <p:spPr bwMode="auto">
          <a:xfrm>
            <a:off x="2718701" y="4664920"/>
            <a:ext cx="662297" cy="378627"/>
          </a:xfrm>
          <a:prstGeom prst="rect">
            <a:avLst/>
          </a:prstGeom>
          <a:noFill/>
          <a:ln w="9525">
            <a:noFill/>
            <a:miter lim="800000"/>
            <a:headEnd/>
            <a:tailEnd/>
          </a:ln>
        </p:spPr>
      </p:pic>
      <p:pic>
        <p:nvPicPr>
          <p:cNvPr id="30817" name="Picture 71" descr="Go to fullsize image">
            <a:hlinkClick r:id="rId45"/>
          </p:cNvPr>
          <p:cNvPicPr>
            <a:picLocks noChangeAspect="1" noChangeArrowheads="1"/>
          </p:cNvPicPr>
          <p:nvPr/>
        </p:nvPicPr>
        <p:blipFill>
          <a:blip r:embed="rId87" cstate="print"/>
          <a:srcRect/>
          <a:stretch>
            <a:fillRect/>
          </a:stretch>
        </p:blipFill>
        <p:spPr bwMode="auto">
          <a:xfrm>
            <a:off x="2769479" y="3984881"/>
            <a:ext cx="571115" cy="335567"/>
          </a:xfrm>
          <a:prstGeom prst="rect">
            <a:avLst/>
          </a:prstGeom>
          <a:noFill/>
          <a:ln w="9525">
            <a:noFill/>
            <a:miter lim="800000"/>
            <a:headEnd/>
            <a:tailEnd/>
          </a:ln>
        </p:spPr>
      </p:pic>
      <p:pic>
        <p:nvPicPr>
          <p:cNvPr id="30818" name="Picture 50"/>
          <p:cNvPicPr>
            <a:picLocks noChangeAspect="1" noChangeArrowheads="1"/>
          </p:cNvPicPr>
          <p:nvPr/>
        </p:nvPicPr>
        <p:blipFill>
          <a:blip r:embed="rId88" cstate="print"/>
          <a:srcRect/>
          <a:stretch>
            <a:fillRect/>
          </a:stretch>
        </p:blipFill>
        <p:spPr bwMode="auto">
          <a:xfrm>
            <a:off x="5549704" y="5252901"/>
            <a:ext cx="815176" cy="440987"/>
          </a:xfrm>
          <a:prstGeom prst="rect">
            <a:avLst/>
          </a:prstGeom>
          <a:noFill/>
          <a:ln w="9525">
            <a:noFill/>
            <a:round/>
            <a:headEnd/>
            <a:tailEnd/>
          </a:ln>
        </p:spPr>
      </p:pic>
      <p:pic>
        <p:nvPicPr>
          <p:cNvPr id="30819" name="Picture 105" descr="virtual machine block.PNG"/>
          <p:cNvPicPr>
            <a:picLocks noChangeAspect="1"/>
          </p:cNvPicPr>
          <p:nvPr/>
        </p:nvPicPr>
        <p:blipFill>
          <a:blip r:embed="rId89" cstate="print"/>
          <a:srcRect/>
          <a:stretch>
            <a:fillRect/>
          </a:stretch>
        </p:blipFill>
        <p:spPr bwMode="auto">
          <a:xfrm>
            <a:off x="629163" y="764340"/>
            <a:ext cx="1977608" cy="5210176"/>
          </a:xfrm>
          <a:prstGeom prst="rect">
            <a:avLst/>
          </a:prstGeom>
          <a:noFill/>
          <a:ln w="9525">
            <a:noFill/>
            <a:miter lim="800000"/>
            <a:headEnd/>
            <a:tailEnd/>
          </a:ln>
        </p:spPr>
      </p:pic>
      <p:pic>
        <p:nvPicPr>
          <p:cNvPr id="30820" name="Picture 101" descr="convergin_logo.bmp                                             000C19D4Macintosh HD                   C5CC1302:"/>
          <p:cNvPicPr>
            <a:picLocks noChangeAspect="1" noChangeArrowheads="1"/>
          </p:cNvPicPr>
          <p:nvPr/>
        </p:nvPicPr>
        <p:blipFill>
          <a:blip r:embed="rId90" cstate="print"/>
          <a:srcRect/>
          <a:stretch>
            <a:fillRect/>
          </a:stretch>
        </p:blipFill>
        <p:spPr bwMode="auto">
          <a:xfrm>
            <a:off x="3266338" y="1350839"/>
            <a:ext cx="441167" cy="103936"/>
          </a:xfrm>
          <a:prstGeom prst="rect">
            <a:avLst/>
          </a:prstGeom>
          <a:noFill/>
          <a:ln w="9525">
            <a:noFill/>
            <a:miter lim="800000"/>
            <a:headEnd/>
            <a:tailEnd/>
          </a:ln>
        </p:spPr>
      </p:pic>
      <p:pic>
        <p:nvPicPr>
          <p:cNvPr id="30821" name="Picture 27" descr="AmberPoint_logo_lg"/>
          <p:cNvPicPr>
            <a:picLocks noChangeAspect="1" noChangeArrowheads="1"/>
          </p:cNvPicPr>
          <p:nvPr/>
        </p:nvPicPr>
        <p:blipFill>
          <a:blip r:embed="rId91" cstate="print"/>
          <a:srcRect/>
          <a:stretch>
            <a:fillRect/>
          </a:stretch>
        </p:blipFill>
        <p:spPr bwMode="auto">
          <a:xfrm>
            <a:off x="3232486" y="3583982"/>
            <a:ext cx="678677" cy="121755"/>
          </a:xfrm>
          <a:prstGeom prst="rect">
            <a:avLst/>
          </a:prstGeom>
          <a:noFill/>
          <a:ln w="9525">
            <a:noFill/>
            <a:miter lim="800000"/>
            <a:headEnd/>
            <a:tailEnd/>
          </a:ln>
        </p:spPr>
      </p:pic>
      <p:pic>
        <p:nvPicPr>
          <p:cNvPr id="30822" name="Picture 104" descr="PhaseForwardv8LogoCMYk.eps"/>
          <p:cNvPicPr>
            <a:picLocks noChangeAspect="1"/>
          </p:cNvPicPr>
          <p:nvPr/>
        </p:nvPicPr>
        <p:blipFill>
          <a:blip r:embed="rId92" cstate="print"/>
          <a:srcRect/>
          <a:stretch>
            <a:fillRect/>
          </a:stretch>
        </p:blipFill>
        <p:spPr bwMode="auto">
          <a:xfrm>
            <a:off x="4678836" y="1454773"/>
            <a:ext cx="908542" cy="77211"/>
          </a:xfrm>
          <a:prstGeom prst="rect">
            <a:avLst/>
          </a:prstGeom>
          <a:noFill/>
          <a:ln w="9525">
            <a:noFill/>
            <a:miter lim="800000"/>
            <a:headEnd/>
            <a:tailEnd/>
          </a:ln>
        </p:spPr>
      </p:pic>
      <p:pic>
        <p:nvPicPr>
          <p:cNvPr id="30823" name="Picture 6" descr="secern_logo_rgb_no-tagline-transparent"/>
          <p:cNvPicPr>
            <a:picLocks noChangeAspect="1" noChangeArrowheads="1"/>
          </p:cNvPicPr>
          <p:nvPr/>
        </p:nvPicPr>
        <p:blipFill>
          <a:blip r:embed="rId93" cstate="print"/>
          <a:srcRect/>
          <a:stretch>
            <a:fillRect/>
          </a:stretch>
        </p:blipFill>
        <p:spPr bwMode="auto">
          <a:xfrm>
            <a:off x="7267962" y="4053182"/>
            <a:ext cx="838654" cy="219751"/>
          </a:xfrm>
          <a:prstGeom prst="rect">
            <a:avLst/>
          </a:prstGeom>
          <a:noFill/>
          <a:ln w="9525">
            <a:noFill/>
            <a:miter lim="800000"/>
            <a:headEnd/>
            <a:tailEnd/>
          </a:ln>
        </p:spPr>
      </p:pic>
      <p:pic>
        <p:nvPicPr>
          <p:cNvPr id="30824" name="Picture 108" descr="market2lead"/>
          <p:cNvPicPr>
            <a:picLocks noChangeAspect="1" noChangeArrowheads="1"/>
          </p:cNvPicPr>
          <p:nvPr/>
        </p:nvPicPr>
        <p:blipFill>
          <a:blip r:embed="rId94" cstate="print"/>
          <a:srcRect/>
          <a:stretch>
            <a:fillRect/>
          </a:stretch>
        </p:blipFill>
        <p:spPr bwMode="auto">
          <a:xfrm>
            <a:off x="7407738" y="2491169"/>
            <a:ext cx="873598" cy="222721"/>
          </a:xfrm>
          <a:prstGeom prst="rect">
            <a:avLst/>
          </a:prstGeom>
          <a:noFill/>
          <a:ln w="9525">
            <a:noFill/>
            <a:miter lim="800000"/>
            <a:headEnd/>
            <a:tailEnd/>
          </a:ln>
        </p:spPr>
      </p:pic>
      <p:pic>
        <p:nvPicPr>
          <p:cNvPr id="30825" name="Picture 4"/>
          <p:cNvPicPr>
            <a:picLocks noChangeAspect="1" noChangeArrowheads="1"/>
          </p:cNvPicPr>
          <p:nvPr/>
        </p:nvPicPr>
        <p:blipFill>
          <a:blip r:embed="rId95" cstate="print"/>
          <a:srcRect/>
          <a:stretch>
            <a:fillRect/>
          </a:stretch>
        </p:blipFill>
        <p:spPr bwMode="auto">
          <a:xfrm>
            <a:off x="2629704" y="1454774"/>
            <a:ext cx="550367" cy="95028"/>
          </a:xfrm>
          <a:prstGeom prst="rect">
            <a:avLst/>
          </a:prstGeom>
          <a:noFill/>
          <a:ln w="9525">
            <a:noFill/>
            <a:miter lim="800000"/>
            <a:headEnd/>
            <a:tailEnd/>
          </a:ln>
        </p:spPr>
      </p:pic>
      <p:pic>
        <p:nvPicPr>
          <p:cNvPr id="30826" name="Picture 42" descr="passlogix-logo.jpg"/>
          <p:cNvPicPr>
            <a:picLocks noChangeAspect="1"/>
          </p:cNvPicPr>
          <p:nvPr/>
        </p:nvPicPr>
        <p:blipFill>
          <a:blip r:embed="rId96" cstate="print"/>
          <a:srcRect/>
          <a:stretch>
            <a:fillRect/>
          </a:stretch>
        </p:blipFill>
        <p:spPr bwMode="auto">
          <a:xfrm>
            <a:off x="5913342" y="3488957"/>
            <a:ext cx="457547" cy="133633"/>
          </a:xfrm>
          <a:prstGeom prst="rect">
            <a:avLst/>
          </a:prstGeom>
          <a:noFill/>
          <a:ln w="9525">
            <a:noFill/>
            <a:miter lim="800000"/>
            <a:headEnd/>
            <a:tailEnd/>
          </a:ln>
        </p:spPr>
      </p:pic>
      <p:sp>
        <p:nvSpPr>
          <p:cNvPr id="30827" name="TextBox 107"/>
          <p:cNvSpPr txBox="1">
            <a:spLocks noChangeArrowheads="1"/>
          </p:cNvSpPr>
          <p:nvPr/>
        </p:nvSpPr>
        <p:spPr bwMode="auto">
          <a:xfrm>
            <a:off x="5839071" y="3578042"/>
            <a:ext cx="684706" cy="216934"/>
          </a:xfrm>
          <a:prstGeom prst="rect">
            <a:avLst/>
          </a:prstGeom>
          <a:noFill/>
          <a:ln w="9525">
            <a:noFill/>
            <a:miter lim="800000"/>
            <a:headEnd/>
            <a:tailEnd/>
          </a:ln>
        </p:spPr>
        <p:txBody>
          <a:bodyPr wrap="none" lIns="91392" tIns="45696" rIns="91392" bIns="45696">
            <a:spAutoFit/>
          </a:bodyPr>
          <a:lstStyle/>
          <a:p>
            <a:pPr algn="ctr">
              <a:lnSpc>
                <a:spcPct val="90000"/>
              </a:lnSpc>
              <a:spcBef>
                <a:spcPct val="50000"/>
              </a:spcBef>
              <a:buClr>
                <a:schemeClr val="accent1"/>
              </a:buClr>
            </a:pPr>
            <a:r>
              <a:rPr lang="en-US" sz="900" dirty="0"/>
              <a:t>(Pending)</a:t>
            </a:r>
          </a:p>
        </p:txBody>
      </p:sp>
    </p:spTree>
    <p:extLst>
      <p:ext uri="{BB962C8B-B14F-4D97-AF65-F5344CB8AC3E}">
        <p14:creationId xmlns:p14="http://schemas.microsoft.com/office/powerpoint/2010/main" val="2068727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54000" y="0"/>
            <a:ext cx="8623026" cy="6858000"/>
          </a:xfrm>
          <a:prstGeom prst="rect">
            <a:avLst/>
          </a:prstGeom>
        </p:spPr>
      </p:pic>
    </p:spTree>
    <p:extLst>
      <p:ext uri="{BB962C8B-B14F-4D97-AF65-F5344CB8AC3E}">
        <p14:creationId xmlns:p14="http://schemas.microsoft.com/office/powerpoint/2010/main" val="738267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66786" y="2844799"/>
            <a:ext cx="3517900" cy="1407160"/>
          </a:xfrm>
          <a:prstGeom prst="rect">
            <a:avLst/>
          </a:prstGeom>
        </p:spPr>
      </p:pic>
    </p:spTree>
    <p:extLst>
      <p:ext uri="{BB962C8B-B14F-4D97-AF65-F5344CB8AC3E}">
        <p14:creationId xmlns:p14="http://schemas.microsoft.com/office/powerpoint/2010/main" val="1021917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82600" y="673100"/>
            <a:ext cx="8166100" cy="5499100"/>
          </a:xfrm>
          <a:prstGeom prst="rect">
            <a:avLst/>
          </a:prstGeom>
        </p:spPr>
      </p:pic>
    </p:spTree>
    <p:extLst>
      <p:ext uri="{BB962C8B-B14F-4D97-AF65-F5344CB8AC3E}">
        <p14:creationId xmlns:p14="http://schemas.microsoft.com/office/powerpoint/2010/main" val="4061698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685800" y="838200"/>
            <a:ext cx="7772400" cy="2533650"/>
          </a:xfrm>
        </p:spPr>
        <p:txBody>
          <a:bodyPr/>
          <a:lstStyle/>
          <a:p>
            <a:pPr eaLnBrk="1" hangingPunct="1"/>
            <a:r>
              <a:rPr lang="en-AU" dirty="0" smtClean="0"/>
              <a:t/>
            </a:r>
            <a:br>
              <a:rPr lang="en-AU" dirty="0" smtClean="0"/>
            </a:br>
            <a:endParaRPr lang="en-AU" dirty="0" smtClean="0"/>
          </a:p>
        </p:txBody>
      </p:sp>
      <p:sp>
        <p:nvSpPr>
          <p:cNvPr id="5" name="Title 1"/>
          <p:cNvSpPr txBox="1">
            <a:spLocks/>
          </p:cNvSpPr>
          <p:nvPr/>
        </p:nvSpPr>
        <p:spPr bwMode="auto">
          <a:xfrm>
            <a:off x="0" y="1821160"/>
            <a:ext cx="9144000" cy="2209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lgn="ctr" fontAlgn="base">
              <a:spcBef>
                <a:spcPct val="0"/>
              </a:spcBef>
              <a:spcAft>
                <a:spcPct val="0"/>
              </a:spcAft>
              <a:defRPr/>
            </a:pPr>
            <a:r>
              <a:rPr kumimoji="0" lang="en-AU" sz="4400" b="0" i="0"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rPr>
              <a:t/>
            </a:r>
            <a:br>
              <a:rPr kumimoji="0" lang="en-AU" sz="4400" b="0" i="0"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rPr>
            </a:br>
            <a:r>
              <a:rPr lang="en-AU" sz="4400" i="1" dirty="0">
                <a:effectLst>
                  <a:outerShdw blurRad="50800" dist="38100" dir="2700000" algn="tl" rotWithShape="0">
                    <a:prstClr val="black">
                      <a:alpha val="40000"/>
                    </a:prstClr>
                  </a:outerShdw>
                </a:effectLst>
              </a:rPr>
              <a:t>The Ultimate Sales Pitch for ADF</a:t>
            </a:r>
            <a:endParaRPr kumimoji="0" lang="en-AU" sz="4400" b="0" i="1" u="none" strike="noStrike" kern="1200" cap="none" spc="0" normalizeH="0" baseline="0" noProof="0" dirty="0" smtClean="0">
              <a:ln>
                <a:noFill/>
              </a:ln>
              <a:solidFill>
                <a:schemeClr val="tx1"/>
              </a:solidFill>
              <a:effectLst>
                <a:outerShdw blurRad="50800" dist="38100" dir="2700000" algn="tl" rotWithShape="0">
                  <a:prstClr val="black">
                    <a:alpha val="40000"/>
                  </a:prstClr>
                </a:outerShdw>
              </a:effectLst>
              <a:uLnTx/>
              <a:uFillTx/>
              <a:latin typeface="+mj-lt"/>
              <a:ea typeface="+mj-ea"/>
              <a:cs typeface="+mj-cs"/>
            </a:endParaRPr>
          </a:p>
        </p:txBody>
      </p:sp>
      <p:sp>
        <p:nvSpPr>
          <p:cNvPr id="6" name="Subtitle 2"/>
          <p:cNvSpPr txBox="1">
            <a:spLocks/>
          </p:cNvSpPr>
          <p:nvPr/>
        </p:nvSpPr>
        <p:spPr bwMode="auto">
          <a:xfrm>
            <a:off x="0" y="3717776"/>
            <a:ext cx="9144000" cy="12954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p>
            <a:pPr marL="342900" lvl="0" indent="-342900" algn="ctr">
              <a:spcBef>
                <a:spcPct val="20000"/>
              </a:spcBef>
              <a:defRPr/>
            </a:pPr>
            <a:r>
              <a:rPr lang="en-AU" sz="2700" dirty="0">
                <a:solidFill>
                  <a:schemeClr val="bg1">
                    <a:lumMod val="50000"/>
                  </a:schemeClr>
                </a:solidFill>
              </a:rPr>
              <a:t>On Strategic Importance and Practical Value </a:t>
            </a:r>
          </a:p>
        </p:txBody>
      </p:sp>
    </p:spTree>
    <p:extLst>
      <p:ext uri="{BB962C8B-B14F-4D97-AF65-F5344CB8AC3E}">
        <p14:creationId xmlns:p14="http://schemas.microsoft.com/office/powerpoint/2010/main" val="503691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260258231"/>
              </p:ext>
            </p:extLst>
          </p:nvPr>
        </p:nvGraphicFramePr>
        <p:xfrm>
          <a:off x="1524000" y="159236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9378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37176922"/>
              </p:ext>
            </p:extLst>
          </p:nvPr>
        </p:nvGraphicFramePr>
        <p:xfrm>
          <a:off x="-732209" y="41871"/>
          <a:ext cx="10361145" cy="67271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76400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Part 3</a:t>
            </a:r>
            <a:endParaRPr lang="en-US" dirty="0"/>
          </a:p>
        </p:txBody>
      </p:sp>
      <p:sp>
        <p:nvSpPr>
          <p:cNvPr id="3" name="Subtitle 2"/>
          <p:cNvSpPr>
            <a:spLocks noGrp="1"/>
          </p:cNvSpPr>
          <p:nvPr>
            <p:ph type="subTitle" idx="1"/>
          </p:nvPr>
        </p:nvSpPr>
        <p:spPr>
          <a:xfrm>
            <a:off x="0" y="3886200"/>
            <a:ext cx="9144000" cy="1752600"/>
          </a:xfrm>
        </p:spPr>
        <p:txBody>
          <a:bodyPr/>
          <a:lstStyle/>
          <a:p>
            <a:r>
              <a:rPr lang="en-US" dirty="0" smtClean="0"/>
              <a:t>And (Most Importantly!)</a:t>
            </a:r>
          </a:p>
          <a:p>
            <a:endParaRPr lang="en-US" dirty="0" smtClean="0"/>
          </a:p>
          <a:p>
            <a:r>
              <a:rPr lang="en-US" dirty="0">
                <a:solidFill>
                  <a:srgbClr val="7F7F7F"/>
                </a:solidFill>
              </a:rPr>
              <a:t>Why is ADF of Practical Value to You?</a:t>
            </a:r>
          </a:p>
        </p:txBody>
      </p:sp>
    </p:spTree>
    <p:extLst>
      <p:ext uri="{BB962C8B-B14F-4D97-AF65-F5344CB8AC3E}">
        <p14:creationId xmlns:p14="http://schemas.microsoft.com/office/powerpoint/2010/main" val="2885026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97000" y="1397000"/>
            <a:ext cx="6350000" cy="4064000"/>
          </a:xfrm>
          <a:prstGeom prst="rect">
            <a:avLst/>
          </a:prstGeom>
        </p:spPr>
      </p:pic>
    </p:spTree>
    <p:extLst>
      <p:ext uri="{BB962C8B-B14F-4D97-AF65-F5344CB8AC3E}">
        <p14:creationId xmlns:p14="http://schemas.microsoft.com/office/powerpoint/2010/main" val="265185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98922"/>
            <a:ext cx="9144000" cy="5978071"/>
          </a:xfrm>
        </p:spPr>
        <p:txBody>
          <a:bodyPr>
            <a:noAutofit/>
          </a:bodyPr>
          <a:lstStyle/>
          <a:p>
            <a:pPr marL="0" indent="0" algn="ctr">
              <a:buNone/>
            </a:pPr>
            <a:r>
              <a:rPr lang="en-US" sz="4400" dirty="0" smtClean="0"/>
              <a:t>Part 3.1</a:t>
            </a:r>
          </a:p>
          <a:p>
            <a:pPr marL="0" indent="0" algn="ctr">
              <a:buNone/>
            </a:pPr>
            <a:r>
              <a:rPr lang="en-US" dirty="0" smtClean="0">
                <a:solidFill>
                  <a:schemeClr val="bg1">
                    <a:lumMod val="50000"/>
                  </a:schemeClr>
                </a:solidFill>
              </a:rPr>
              <a:t>Future Proof</a:t>
            </a:r>
            <a:endParaRPr lang="en-US" sz="3600" dirty="0"/>
          </a:p>
          <a:p>
            <a:pPr marL="0" indent="0" algn="ctr">
              <a:buNone/>
            </a:pPr>
            <a:endParaRPr lang="en-US" sz="2400" dirty="0"/>
          </a:p>
          <a:p>
            <a:pPr marL="0" indent="0" algn="ctr">
              <a:buNone/>
            </a:pPr>
            <a:r>
              <a:rPr lang="en-US" sz="4400" dirty="0" smtClean="0"/>
              <a:t>Part 3.2</a:t>
            </a:r>
          </a:p>
          <a:p>
            <a:pPr marL="0" indent="0" algn="ctr">
              <a:buNone/>
            </a:pPr>
            <a:r>
              <a:rPr lang="en-US" dirty="0" smtClean="0">
                <a:solidFill>
                  <a:schemeClr val="bg1">
                    <a:lumMod val="50000"/>
                  </a:schemeClr>
                </a:solidFill>
              </a:rPr>
              <a:t>Choice</a:t>
            </a:r>
          </a:p>
          <a:p>
            <a:pPr marL="0" indent="0" algn="ctr">
              <a:buNone/>
            </a:pPr>
            <a:endParaRPr lang="en-US" sz="2400" dirty="0"/>
          </a:p>
          <a:p>
            <a:pPr marL="0" indent="0" algn="ctr">
              <a:buNone/>
            </a:pPr>
            <a:r>
              <a:rPr lang="en-US" sz="4400" dirty="0" smtClean="0"/>
              <a:t>Part 3.3</a:t>
            </a:r>
          </a:p>
          <a:p>
            <a:pPr marL="0" indent="0" algn="ctr">
              <a:buNone/>
            </a:pPr>
            <a:r>
              <a:rPr lang="en-US" dirty="0" smtClean="0">
                <a:solidFill>
                  <a:srgbClr val="7F7F7F"/>
                </a:solidFill>
              </a:rPr>
              <a:t>Reuse</a:t>
            </a:r>
          </a:p>
        </p:txBody>
      </p:sp>
    </p:spTree>
    <p:extLst>
      <p:ext uri="{BB962C8B-B14F-4D97-AF65-F5344CB8AC3E}">
        <p14:creationId xmlns:p14="http://schemas.microsoft.com/office/powerpoint/2010/main" val="2893705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Part 3.1</a:t>
            </a:r>
            <a:endParaRPr lang="en-US" dirty="0"/>
          </a:p>
        </p:txBody>
      </p:sp>
      <p:sp>
        <p:nvSpPr>
          <p:cNvPr id="3" name="Subtitle 2"/>
          <p:cNvSpPr>
            <a:spLocks noGrp="1"/>
          </p:cNvSpPr>
          <p:nvPr>
            <p:ph type="subTitle" idx="1"/>
          </p:nvPr>
        </p:nvSpPr>
        <p:spPr>
          <a:xfrm>
            <a:off x="0" y="3886200"/>
            <a:ext cx="9144000" cy="1752600"/>
          </a:xfrm>
        </p:spPr>
        <p:txBody>
          <a:bodyPr/>
          <a:lstStyle/>
          <a:p>
            <a:r>
              <a:rPr lang="en-US" dirty="0" smtClean="0"/>
              <a:t>Future Proof</a:t>
            </a:r>
          </a:p>
          <a:p>
            <a:endParaRPr lang="en-US" dirty="0" smtClean="0"/>
          </a:p>
          <a:p>
            <a:r>
              <a:rPr lang="en-US" dirty="0">
                <a:solidFill>
                  <a:srgbClr val="7F7F7F"/>
                </a:solidFill>
              </a:rPr>
              <a:t>Investing wisely in your technology </a:t>
            </a:r>
            <a:r>
              <a:rPr lang="en-US" dirty="0" smtClean="0">
                <a:solidFill>
                  <a:srgbClr val="7F7F7F"/>
                </a:solidFill>
              </a:rPr>
              <a:t>choices</a:t>
            </a:r>
            <a:endParaRPr lang="en-US" dirty="0"/>
          </a:p>
          <a:p>
            <a:endParaRPr lang="en-US" dirty="0"/>
          </a:p>
        </p:txBody>
      </p:sp>
    </p:spTree>
    <p:extLst>
      <p:ext uri="{BB962C8B-B14F-4D97-AF65-F5344CB8AC3E}">
        <p14:creationId xmlns:p14="http://schemas.microsoft.com/office/powerpoint/2010/main" val="657754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p:cNvSpPr txBox="1">
            <a:spLocks noChangeArrowheads="1"/>
          </p:cNvSpPr>
          <p:nvPr/>
        </p:nvSpPr>
        <p:spPr bwMode="auto">
          <a:xfrm>
            <a:off x="2463800" y="2224088"/>
            <a:ext cx="4413250" cy="369332"/>
          </a:xfrm>
          <a:prstGeom prst="rect">
            <a:avLst/>
          </a:prstGeom>
          <a:noFill/>
          <a:ln w="9525">
            <a:noFill/>
            <a:miter lim="800000"/>
            <a:headEnd/>
            <a:tailEnd/>
          </a:ln>
        </p:spPr>
        <p:txBody>
          <a:bodyPr>
            <a:spAutoFit/>
          </a:bodyPr>
          <a:lstStyle/>
          <a:p>
            <a:endParaRPr lang="en-US" dirty="0"/>
          </a:p>
        </p:txBody>
      </p:sp>
      <p:pic>
        <p:nvPicPr>
          <p:cNvPr id="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3391" y="2224088"/>
            <a:ext cx="2588307" cy="2354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1336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p:cNvSpPr txBox="1">
            <a:spLocks noChangeArrowheads="1"/>
          </p:cNvSpPr>
          <p:nvPr/>
        </p:nvSpPr>
        <p:spPr bwMode="auto">
          <a:xfrm>
            <a:off x="2463800" y="2224088"/>
            <a:ext cx="4413250" cy="369332"/>
          </a:xfrm>
          <a:prstGeom prst="rect">
            <a:avLst/>
          </a:prstGeom>
          <a:noFill/>
          <a:ln w="9525">
            <a:noFill/>
            <a:miter lim="800000"/>
            <a:headEnd/>
            <a:tailEnd/>
          </a:ln>
        </p:spPr>
        <p:txBody>
          <a:bodyPr>
            <a:spAutoFit/>
          </a:bodyPr>
          <a:lstStyle/>
          <a:p>
            <a:endParaRPr lang="en-US" dirty="0"/>
          </a:p>
        </p:txBody>
      </p:sp>
      <p:pic>
        <p:nvPicPr>
          <p:cNvPr id="10"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9215" y="1582964"/>
            <a:ext cx="3776870" cy="369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503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39569"/>
            <a:ext cx="9144000" cy="7303401"/>
          </a:xfrm>
          <a:prstGeom prst="rect">
            <a:avLst/>
          </a:prstGeom>
        </p:spPr>
      </p:pic>
    </p:spTree>
    <p:extLst>
      <p:ext uri="{BB962C8B-B14F-4D97-AF65-F5344CB8AC3E}">
        <p14:creationId xmlns:p14="http://schemas.microsoft.com/office/powerpoint/2010/main" val="2453299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667000" y="1841500"/>
            <a:ext cx="3810000" cy="3175000"/>
          </a:xfrm>
          <a:prstGeom prst="rect">
            <a:avLst/>
          </a:prstGeom>
        </p:spPr>
      </p:pic>
    </p:spTree>
    <p:extLst>
      <p:ext uri="{BB962C8B-B14F-4D97-AF65-F5344CB8AC3E}">
        <p14:creationId xmlns:p14="http://schemas.microsoft.com/office/powerpoint/2010/main" val="411960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44700" y="1511300"/>
            <a:ext cx="5041900" cy="3835400"/>
          </a:xfrm>
          <a:prstGeom prst="rect">
            <a:avLst/>
          </a:prstGeom>
        </p:spPr>
      </p:pic>
    </p:spTree>
    <p:extLst>
      <p:ext uri="{BB962C8B-B14F-4D97-AF65-F5344CB8AC3E}">
        <p14:creationId xmlns:p14="http://schemas.microsoft.com/office/powerpoint/2010/main" val="3650697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83676" y="1135529"/>
            <a:ext cx="6175686" cy="4631765"/>
          </a:xfrm>
          <a:prstGeom prst="rect">
            <a:avLst/>
          </a:prstGeom>
        </p:spPr>
      </p:pic>
    </p:spTree>
    <p:extLst>
      <p:ext uri="{BB962C8B-B14F-4D97-AF65-F5344CB8AC3E}">
        <p14:creationId xmlns:p14="http://schemas.microsoft.com/office/powerpoint/2010/main" val="1280437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Part 3.2</a:t>
            </a:r>
            <a:endParaRPr lang="en-US" dirty="0"/>
          </a:p>
        </p:txBody>
      </p:sp>
      <p:sp>
        <p:nvSpPr>
          <p:cNvPr id="3" name="Subtitle 2"/>
          <p:cNvSpPr>
            <a:spLocks noGrp="1"/>
          </p:cNvSpPr>
          <p:nvPr>
            <p:ph type="subTitle" idx="1"/>
          </p:nvPr>
        </p:nvSpPr>
        <p:spPr>
          <a:xfrm>
            <a:off x="0" y="3886200"/>
            <a:ext cx="9144000" cy="1752600"/>
          </a:xfrm>
        </p:spPr>
        <p:txBody>
          <a:bodyPr/>
          <a:lstStyle/>
          <a:p>
            <a:r>
              <a:rPr lang="en-US" dirty="0" smtClean="0"/>
              <a:t>Choice</a:t>
            </a:r>
          </a:p>
          <a:p>
            <a:endParaRPr lang="en-US" dirty="0" smtClean="0"/>
          </a:p>
          <a:p>
            <a:r>
              <a:rPr lang="en-US" dirty="0" smtClean="0">
                <a:solidFill>
                  <a:srgbClr val="7F7F7F"/>
                </a:solidFill>
              </a:rPr>
              <a:t>Avoid limiting your options</a:t>
            </a:r>
            <a:endParaRPr lang="en-US" dirty="0"/>
          </a:p>
        </p:txBody>
      </p:sp>
    </p:spTree>
    <p:extLst>
      <p:ext uri="{BB962C8B-B14F-4D97-AF65-F5344CB8AC3E}">
        <p14:creationId xmlns:p14="http://schemas.microsoft.com/office/powerpoint/2010/main" val="3315909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891" y="702086"/>
            <a:ext cx="8865703" cy="5468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0" name="Text Box 4"/>
          <p:cNvSpPr txBox="1">
            <a:spLocks noChangeArrowheads="1"/>
          </p:cNvSpPr>
          <p:nvPr/>
        </p:nvSpPr>
        <p:spPr bwMode="auto">
          <a:xfrm>
            <a:off x="2463800" y="1693722"/>
            <a:ext cx="4413250" cy="369332"/>
          </a:xfrm>
          <a:prstGeom prst="rect">
            <a:avLst/>
          </a:prstGeom>
          <a:noFill/>
          <a:ln w="9525">
            <a:noFill/>
            <a:miter lim="800000"/>
            <a:headEnd/>
            <a:tailEnd/>
          </a:ln>
        </p:spPr>
        <p:txBody>
          <a:bodyPr>
            <a:spAutoFit/>
          </a:bodyPr>
          <a:lstStyle/>
          <a:p>
            <a:endParaRPr lang="en-US" dirty="0"/>
          </a:p>
        </p:txBody>
      </p:sp>
    </p:spTree>
    <p:extLst>
      <p:ext uri="{BB962C8B-B14F-4D97-AF65-F5344CB8AC3E}">
        <p14:creationId xmlns:p14="http://schemas.microsoft.com/office/powerpoint/2010/main" val="3038726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Part 3.3</a:t>
            </a:r>
            <a:endParaRPr lang="en-US" dirty="0"/>
          </a:p>
        </p:txBody>
      </p:sp>
      <p:sp>
        <p:nvSpPr>
          <p:cNvPr id="3" name="Subtitle 2"/>
          <p:cNvSpPr>
            <a:spLocks noGrp="1"/>
          </p:cNvSpPr>
          <p:nvPr>
            <p:ph type="subTitle" idx="1"/>
          </p:nvPr>
        </p:nvSpPr>
        <p:spPr>
          <a:xfrm>
            <a:off x="0" y="3886200"/>
            <a:ext cx="9144000" cy="1752600"/>
          </a:xfrm>
        </p:spPr>
        <p:txBody>
          <a:bodyPr>
            <a:normAutofit/>
          </a:bodyPr>
          <a:lstStyle/>
          <a:p>
            <a:r>
              <a:rPr lang="en-US" dirty="0" smtClean="0">
                <a:solidFill>
                  <a:srgbClr val="7F7F7F"/>
                </a:solidFill>
              </a:rPr>
              <a:t>Reuse</a:t>
            </a:r>
          </a:p>
          <a:p>
            <a:endParaRPr lang="en-US" dirty="0" smtClean="0">
              <a:solidFill>
                <a:srgbClr val="7F7F7F"/>
              </a:solidFill>
            </a:endParaRPr>
          </a:p>
          <a:p>
            <a:r>
              <a:rPr lang="en-US" dirty="0" smtClean="0">
                <a:solidFill>
                  <a:srgbClr val="7F7F7F"/>
                </a:solidFill>
              </a:rPr>
              <a:t>The old rules </a:t>
            </a:r>
            <a:r>
              <a:rPr lang="en-US" dirty="0">
                <a:solidFill>
                  <a:srgbClr val="7F7F7F"/>
                </a:solidFill>
              </a:rPr>
              <a:t>are </a:t>
            </a:r>
            <a:r>
              <a:rPr lang="en-US" dirty="0" smtClean="0">
                <a:solidFill>
                  <a:srgbClr val="7F7F7F"/>
                </a:solidFill>
              </a:rPr>
              <a:t>still </a:t>
            </a:r>
            <a:r>
              <a:rPr lang="en-US" dirty="0">
                <a:solidFill>
                  <a:srgbClr val="7F7F7F"/>
                </a:solidFill>
              </a:rPr>
              <a:t>the b</a:t>
            </a:r>
            <a:r>
              <a:rPr lang="en-US" dirty="0" smtClean="0">
                <a:solidFill>
                  <a:srgbClr val="7F7F7F"/>
                </a:solidFill>
              </a:rPr>
              <a:t>est</a:t>
            </a:r>
            <a:endParaRPr lang="en-US" dirty="0">
              <a:solidFill>
                <a:srgbClr val="7F7F7F"/>
              </a:solidFill>
            </a:endParaRPr>
          </a:p>
        </p:txBody>
      </p:sp>
    </p:spTree>
    <p:extLst>
      <p:ext uri="{BB962C8B-B14F-4D97-AF65-F5344CB8AC3E}">
        <p14:creationId xmlns:p14="http://schemas.microsoft.com/office/powerpoint/2010/main" val="893561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87120" y="492760"/>
            <a:ext cx="7620000" cy="5880100"/>
          </a:xfrm>
          <a:prstGeom prst="rect">
            <a:avLst/>
          </a:prstGeom>
        </p:spPr>
      </p:pic>
    </p:spTree>
    <p:extLst>
      <p:ext uri="{BB962C8B-B14F-4D97-AF65-F5344CB8AC3E}">
        <p14:creationId xmlns:p14="http://schemas.microsoft.com/office/powerpoint/2010/main" val="3636622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87120" y="492760"/>
            <a:ext cx="7620000" cy="5880100"/>
          </a:xfrm>
          <a:prstGeom prst="rect">
            <a:avLst/>
          </a:prstGeom>
        </p:spPr>
      </p:pic>
    </p:spTree>
    <p:extLst>
      <p:ext uri="{BB962C8B-B14F-4D97-AF65-F5344CB8AC3E}">
        <p14:creationId xmlns:p14="http://schemas.microsoft.com/office/powerpoint/2010/main" val="2997877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87120" y="492760"/>
            <a:ext cx="7620000" cy="5880100"/>
          </a:xfrm>
          <a:prstGeom prst="rect">
            <a:avLst/>
          </a:prstGeom>
        </p:spPr>
      </p:pic>
    </p:spTree>
    <p:extLst>
      <p:ext uri="{BB962C8B-B14F-4D97-AF65-F5344CB8AC3E}">
        <p14:creationId xmlns:p14="http://schemas.microsoft.com/office/powerpoint/2010/main" val="2606098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19120" y="1376681"/>
            <a:ext cx="3261360" cy="2727959"/>
          </a:xfrm>
        </p:spPr>
        <p:txBody>
          <a:bodyPr>
            <a:noAutofit/>
          </a:bodyPr>
          <a:lstStyle/>
          <a:p>
            <a:pPr marL="0" indent="0">
              <a:buNone/>
            </a:pPr>
            <a:r>
              <a:rPr lang="en-US" sz="2400" dirty="0" smtClean="0"/>
              <a:t>Easier to design</a:t>
            </a:r>
          </a:p>
          <a:p>
            <a:pPr marL="0" indent="0">
              <a:buNone/>
            </a:pPr>
            <a:r>
              <a:rPr lang="en-US" sz="2400" dirty="0" smtClean="0"/>
              <a:t>Easier to read</a:t>
            </a:r>
          </a:p>
          <a:p>
            <a:pPr marL="0" indent="0">
              <a:buNone/>
            </a:pPr>
            <a:r>
              <a:rPr lang="en-US" sz="2400" dirty="0" smtClean="0"/>
              <a:t>Easier to comprehend</a:t>
            </a:r>
          </a:p>
          <a:p>
            <a:pPr marL="0" indent="0">
              <a:buNone/>
            </a:pPr>
            <a:r>
              <a:rPr lang="en-US" sz="2400" dirty="0" smtClean="0"/>
              <a:t>Easier to test</a:t>
            </a:r>
          </a:p>
          <a:p>
            <a:pPr marL="0" indent="0">
              <a:buNone/>
            </a:pPr>
            <a:r>
              <a:rPr lang="en-US" sz="2400" dirty="0" smtClean="0"/>
              <a:t>Easier to debug</a:t>
            </a:r>
          </a:p>
          <a:p>
            <a:pPr marL="0" indent="0">
              <a:buNone/>
            </a:pPr>
            <a:r>
              <a:rPr lang="en-US" sz="2400" dirty="0" smtClean="0"/>
              <a:t>Easier to change</a:t>
            </a:r>
          </a:p>
          <a:p>
            <a:pPr marL="0" indent="0">
              <a:buNone/>
            </a:pPr>
            <a:r>
              <a:rPr lang="en-US" sz="2400" dirty="0" smtClean="0"/>
              <a:t>Easier to reuse</a:t>
            </a:r>
          </a:p>
        </p:txBody>
      </p:sp>
      <p:sp>
        <p:nvSpPr>
          <p:cNvPr id="6" name="TextBox 5"/>
          <p:cNvSpPr txBox="1"/>
          <p:nvPr/>
        </p:nvSpPr>
        <p:spPr>
          <a:xfrm>
            <a:off x="0" y="467360"/>
            <a:ext cx="9144000" cy="461665"/>
          </a:xfrm>
          <a:prstGeom prst="rect">
            <a:avLst/>
          </a:prstGeom>
          <a:noFill/>
        </p:spPr>
        <p:txBody>
          <a:bodyPr wrap="square" rtlCol="0">
            <a:spAutoFit/>
          </a:bodyPr>
          <a:lstStyle/>
          <a:p>
            <a:pPr algn="ctr"/>
            <a:r>
              <a:rPr lang="en-US" sz="2400" dirty="0" smtClean="0"/>
              <a:t>Axiom: any duplicated code should become a module</a:t>
            </a:r>
            <a:endParaRPr lang="en-US" sz="2400" dirty="0"/>
          </a:p>
        </p:txBody>
      </p:sp>
      <p:sp>
        <p:nvSpPr>
          <p:cNvPr id="7" name="Content Placeholder 2"/>
          <p:cNvSpPr txBox="1">
            <a:spLocks/>
          </p:cNvSpPr>
          <p:nvPr/>
        </p:nvSpPr>
        <p:spPr>
          <a:xfrm>
            <a:off x="2164080" y="4831081"/>
            <a:ext cx="4500880" cy="178307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smtClean="0"/>
              <a:t>= Reduced system cost</a:t>
            </a:r>
          </a:p>
          <a:p>
            <a:pPr marL="0" indent="0">
              <a:buFont typeface="Arial"/>
              <a:buNone/>
            </a:pPr>
            <a:r>
              <a:rPr lang="en-US" sz="2400" dirty="0" smtClean="0"/>
              <a:t>+ Increased developer productivity</a:t>
            </a:r>
          </a:p>
          <a:p>
            <a:pPr marL="0" indent="0">
              <a:buFont typeface="Arial"/>
              <a:buNone/>
            </a:pPr>
            <a:r>
              <a:rPr lang="en-US" sz="2400" dirty="0" smtClean="0"/>
              <a:t>+ Less time to market</a:t>
            </a:r>
          </a:p>
          <a:p>
            <a:pPr marL="0" indent="0">
              <a:buFont typeface="Arial"/>
              <a:buNone/>
            </a:pPr>
            <a:r>
              <a:rPr lang="en-US" sz="2400" dirty="0" smtClean="0"/>
              <a:t>+ Increased business satisfaction</a:t>
            </a:r>
          </a:p>
          <a:p>
            <a:pPr marL="0" indent="0">
              <a:buFont typeface="Arial"/>
              <a:buNone/>
            </a:pPr>
            <a:endParaRPr lang="en-US" sz="2400" dirty="0"/>
          </a:p>
        </p:txBody>
      </p:sp>
    </p:spTree>
    <p:extLst>
      <p:ext uri="{BB962C8B-B14F-4D97-AF65-F5344CB8AC3E}">
        <p14:creationId xmlns:p14="http://schemas.microsoft.com/office/powerpoint/2010/main" val="195665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120640" y="533400"/>
            <a:ext cx="2570480" cy="2564180"/>
          </a:xfrm>
          <a:prstGeom prst="rect">
            <a:avLst/>
          </a:prstGeom>
        </p:spPr>
      </p:pic>
      <p:pic>
        <p:nvPicPr>
          <p:cNvPr id="16" name="Picture 15"/>
          <p:cNvPicPr>
            <a:picLocks noChangeAspect="1"/>
          </p:cNvPicPr>
          <p:nvPr/>
        </p:nvPicPr>
        <p:blipFill>
          <a:blip r:embed="rId3"/>
          <a:stretch>
            <a:fillRect/>
          </a:stretch>
        </p:blipFill>
        <p:spPr>
          <a:xfrm>
            <a:off x="1026160" y="492760"/>
            <a:ext cx="2565400" cy="2565400"/>
          </a:xfrm>
          <a:prstGeom prst="rect">
            <a:avLst/>
          </a:prstGeom>
        </p:spPr>
      </p:pic>
      <p:grpSp>
        <p:nvGrpSpPr>
          <p:cNvPr id="3" name="Group 2"/>
          <p:cNvGrpSpPr/>
          <p:nvPr/>
        </p:nvGrpSpPr>
        <p:grpSpPr>
          <a:xfrm>
            <a:off x="914400" y="3362960"/>
            <a:ext cx="3098800" cy="3017520"/>
            <a:chOff x="914400" y="3362960"/>
            <a:chExt cx="3098800" cy="3017520"/>
          </a:xfrm>
        </p:grpSpPr>
        <p:sp>
          <p:nvSpPr>
            <p:cNvPr id="18" name="Rectangle 17"/>
            <p:cNvSpPr/>
            <p:nvPr/>
          </p:nvSpPr>
          <p:spPr>
            <a:xfrm>
              <a:off x="914400" y="3362960"/>
              <a:ext cx="1310640" cy="2407920"/>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17" name="Rectangle 16"/>
            <p:cNvSpPr/>
            <p:nvPr/>
          </p:nvSpPr>
          <p:spPr>
            <a:xfrm>
              <a:off x="1412240" y="3667760"/>
              <a:ext cx="1310640" cy="2407920"/>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 name="Rectangle 3"/>
            <p:cNvSpPr/>
            <p:nvPr/>
          </p:nvSpPr>
          <p:spPr>
            <a:xfrm>
              <a:off x="1940560" y="3972560"/>
              <a:ext cx="1310640" cy="2407920"/>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5" name="Rectangle 4"/>
            <p:cNvSpPr/>
            <p:nvPr/>
          </p:nvSpPr>
          <p:spPr>
            <a:xfrm>
              <a:off x="2316480" y="4378960"/>
              <a:ext cx="1696720" cy="33528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6" name="Rectangle 5"/>
            <p:cNvSpPr/>
            <p:nvPr/>
          </p:nvSpPr>
          <p:spPr>
            <a:xfrm>
              <a:off x="2316480" y="4947920"/>
              <a:ext cx="1696720" cy="36576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ectangle 6"/>
            <p:cNvSpPr/>
            <p:nvPr/>
          </p:nvSpPr>
          <p:spPr>
            <a:xfrm>
              <a:off x="2326640" y="5527040"/>
              <a:ext cx="1686560" cy="36576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8" name="TextBox 7"/>
            <p:cNvSpPr txBox="1"/>
            <p:nvPr/>
          </p:nvSpPr>
          <p:spPr>
            <a:xfrm>
              <a:off x="1869440" y="4206240"/>
              <a:ext cx="461665" cy="1899921"/>
            </a:xfrm>
            <a:prstGeom prst="rect">
              <a:avLst/>
            </a:prstGeom>
            <a:noFill/>
          </p:spPr>
          <p:txBody>
            <a:bodyPr vert="vert270" wrap="square" rtlCol="0">
              <a:spAutoFit/>
            </a:bodyPr>
            <a:lstStyle/>
            <a:p>
              <a:pPr algn="ctr"/>
              <a:r>
                <a:rPr lang="en-US" dirty="0" smtClean="0">
                  <a:solidFill>
                    <a:srgbClr val="FFFFFF"/>
                  </a:solidFill>
                </a:rPr>
                <a:t>Employees </a:t>
              </a:r>
              <a:r>
                <a:rPr lang="en-US" dirty="0" err="1" smtClean="0">
                  <a:solidFill>
                    <a:srgbClr val="FFFFFF"/>
                  </a:solidFill>
                </a:rPr>
                <a:t>Pkg</a:t>
              </a:r>
              <a:endParaRPr lang="en-US" dirty="0">
                <a:solidFill>
                  <a:srgbClr val="FFFFFF"/>
                </a:solidFill>
              </a:endParaRPr>
            </a:p>
          </p:txBody>
        </p:sp>
        <p:sp>
          <p:nvSpPr>
            <p:cNvPr id="10" name="TextBox 9"/>
            <p:cNvSpPr txBox="1"/>
            <p:nvPr/>
          </p:nvSpPr>
          <p:spPr>
            <a:xfrm>
              <a:off x="2397760" y="4358640"/>
              <a:ext cx="1044314" cy="369332"/>
            </a:xfrm>
            <a:prstGeom prst="rect">
              <a:avLst/>
            </a:prstGeom>
            <a:noFill/>
          </p:spPr>
          <p:txBody>
            <a:bodyPr wrap="none" rtlCol="0">
              <a:spAutoFit/>
            </a:bodyPr>
            <a:lstStyle/>
            <a:p>
              <a:r>
                <a:rPr lang="en-US" dirty="0" err="1" smtClean="0">
                  <a:solidFill>
                    <a:srgbClr val="FFFFFF"/>
                  </a:solidFill>
                </a:rPr>
                <a:t>getName</a:t>
              </a:r>
              <a:endParaRPr lang="en-US" dirty="0">
                <a:solidFill>
                  <a:srgbClr val="FFFFFF"/>
                </a:solidFill>
              </a:endParaRPr>
            </a:p>
          </p:txBody>
        </p:sp>
        <p:sp>
          <p:nvSpPr>
            <p:cNvPr id="11" name="TextBox 10"/>
            <p:cNvSpPr txBox="1"/>
            <p:nvPr/>
          </p:nvSpPr>
          <p:spPr>
            <a:xfrm>
              <a:off x="2357120" y="4947920"/>
              <a:ext cx="1608133" cy="369332"/>
            </a:xfrm>
            <a:prstGeom prst="rect">
              <a:avLst/>
            </a:prstGeom>
            <a:noFill/>
          </p:spPr>
          <p:txBody>
            <a:bodyPr wrap="none" rtlCol="0">
              <a:spAutoFit/>
            </a:bodyPr>
            <a:lstStyle/>
            <a:p>
              <a:r>
                <a:rPr lang="en-US" dirty="0" err="1" smtClean="0">
                  <a:solidFill>
                    <a:srgbClr val="FFFFFF"/>
                  </a:solidFill>
                </a:rPr>
                <a:t>updateAddress</a:t>
              </a:r>
              <a:endParaRPr lang="en-US" dirty="0">
                <a:solidFill>
                  <a:srgbClr val="FFFFFF"/>
                </a:solidFill>
              </a:endParaRPr>
            </a:p>
          </p:txBody>
        </p:sp>
        <p:sp>
          <p:nvSpPr>
            <p:cNvPr id="12" name="TextBox 11"/>
            <p:cNvSpPr txBox="1"/>
            <p:nvPr/>
          </p:nvSpPr>
          <p:spPr>
            <a:xfrm>
              <a:off x="2367280" y="5516880"/>
              <a:ext cx="520996" cy="369332"/>
            </a:xfrm>
            <a:prstGeom prst="rect">
              <a:avLst/>
            </a:prstGeom>
            <a:noFill/>
          </p:spPr>
          <p:txBody>
            <a:bodyPr wrap="none" rtlCol="0">
              <a:spAutoFit/>
            </a:bodyPr>
            <a:lstStyle/>
            <a:p>
              <a:r>
                <a:rPr lang="en-US" dirty="0" smtClean="0">
                  <a:solidFill>
                    <a:srgbClr val="FFFFFF"/>
                  </a:solidFill>
                </a:rPr>
                <a:t>pay</a:t>
              </a:r>
              <a:endParaRPr lang="en-US" dirty="0">
                <a:solidFill>
                  <a:srgbClr val="FFFFFF"/>
                </a:solidFill>
              </a:endParaRPr>
            </a:p>
          </p:txBody>
        </p:sp>
        <p:sp>
          <p:nvSpPr>
            <p:cNvPr id="20" name="TextBox 19"/>
            <p:cNvSpPr txBox="1"/>
            <p:nvPr/>
          </p:nvSpPr>
          <p:spPr>
            <a:xfrm>
              <a:off x="1432560" y="3992880"/>
              <a:ext cx="461665" cy="1899921"/>
            </a:xfrm>
            <a:prstGeom prst="rect">
              <a:avLst/>
            </a:prstGeom>
            <a:noFill/>
          </p:spPr>
          <p:txBody>
            <a:bodyPr vert="vert270" wrap="square" rtlCol="0">
              <a:spAutoFit/>
            </a:bodyPr>
            <a:lstStyle/>
            <a:p>
              <a:pPr algn="ctr"/>
              <a:r>
                <a:rPr lang="en-US" dirty="0" smtClean="0">
                  <a:solidFill>
                    <a:srgbClr val="FFFFFF"/>
                  </a:solidFill>
                </a:rPr>
                <a:t>Departments </a:t>
              </a:r>
              <a:r>
                <a:rPr lang="en-US" dirty="0" err="1" smtClean="0">
                  <a:solidFill>
                    <a:srgbClr val="FFFFFF"/>
                  </a:solidFill>
                </a:rPr>
                <a:t>Pkg</a:t>
              </a:r>
              <a:endParaRPr lang="en-US" dirty="0">
                <a:solidFill>
                  <a:srgbClr val="FFFFFF"/>
                </a:solidFill>
              </a:endParaRPr>
            </a:p>
          </p:txBody>
        </p:sp>
        <p:sp>
          <p:nvSpPr>
            <p:cNvPr id="21" name="TextBox 20"/>
            <p:cNvSpPr txBox="1"/>
            <p:nvPr/>
          </p:nvSpPr>
          <p:spPr>
            <a:xfrm>
              <a:off x="924560" y="3637280"/>
              <a:ext cx="461665" cy="1899921"/>
            </a:xfrm>
            <a:prstGeom prst="rect">
              <a:avLst/>
            </a:prstGeom>
            <a:noFill/>
          </p:spPr>
          <p:txBody>
            <a:bodyPr vert="vert270" wrap="square" rtlCol="0">
              <a:spAutoFit/>
            </a:bodyPr>
            <a:lstStyle/>
            <a:p>
              <a:pPr algn="ctr"/>
              <a:r>
                <a:rPr lang="en-US" dirty="0" smtClean="0">
                  <a:solidFill>
                    <a:srgbClr val="FFFFFF"/>
                  </a:solidFill>
                </a:rPr>
                <a:t>Countries </a:t>
              </a:r>
              <a:r>
                <a:rPr lang="en-US" dirty="0" err="1" smtClean="0">
                  <a:solidFill>
                    <a:srgbClr val="FFFFFF"/>
                  </a:solidFill>
                </a:rPr>
                <a:t>Pkg</a:t>
              </a:r>
              <a:endParaRPr lang="en-US" dirty="0">
                <a:solidFill>
                  <a:srgbClr val="FFFFFF"/>
                </a:solidFill>
              </a:endParaRPr>
            </a:p>
          </p:txBody>
        </p:sp>
      </p:grpSp>
      <p:sp>
        <p:nvSpPr>
          <p:cNvPr id="22" name="Rectangle 21"/>
          <p:cNvSpPr/>
          <p:nvPr/>
        </p:nvSpPr>
        <p:spPr>
          <a:xfrm>
            <a:off x="5750560" y="3789680"/>
            <a:ext cx="1310640" cy="240792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24" name="TextBox 23"/>
          <p:cNvSpPr txBox="1"/>
          <p:nvPr/>
        </p:nvSpPr>
        <p:spPr>
          <a:xfrm>
            <a:off x="6014720" y="4632960"/>
            <a:ext cx="748923" cy="646331"/>
          </a:xfrm>
          <a:prstGeom prst="rect">
            <a:avLst/>
          </a:prstGeom>
          <a:noFill/>
        </p:spPr>
        <p:txBody>
          <a:bodyPr wrap="none" rtlCol="0">
            <a:spAutoFit/>
          </a:bodyPr>
          <a:lstStyle/>
          <a:p>
            <a:pPr algn="ctr"/>
            <a:r>
              <a:rPr lang="en-US" dirty="0" smtClean="0">
                <a:solidFill>
                  <a:schemeClr val="bg1"/>
                </a:solidFill>
              </a:rPr>
              <a:t>Web</a:t>
            </a:r>
          </a:p>
          <a:p>
            <a:pPr algn="ctr"/>
            <a:r>
              <a:rPr lang="en-US" dirty="0" smtClean="0">
                <a:solidFill>
                  <a:schemeClr val="bg1"/>
                </a:solidFill>
              </a:rPr>
              <a:t>Page?</a:t>
            </a:r>
            <a:endParaRPr lang="en-US" dirty="0">
              <a:solidFill>
                <a:schemeClr val="bg1"/>
              </a:solidFill>
            </a:endParaRPr>
          </a:p>
        </p:txBody>
      </p:sp>
    </p:spTree>
    <p:extLst>
      <p:ext uri="{BB962C8B-B14F-4D97-AF65-F5344CB8AC3E}">
        <p14:creationId xmlns:p14="http://schemas.microsoft.com/office/powerpoint/2010/main" val="2775655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Skins</a:t>
            </a:r>
            <a:endParaRPr lang="en-US" dirty="0"/>
          </a:p>
        </p:txBody>
      </p:sp>
      <p:pic>
        <p:nvPicPr>
          <p:cNvPr id="4" name="Picture 3"/>
          <p:cNvPicPr>
            <a:picLocks noChangeAspect="1"/>
          </p:cNvPicPr>
          <p:nvPr/>
        </p:nvPicPr>
        <p:blipFill>
          <a:blip r:embed="rId2"/>
          <a:stretch>
            <a:fillRect/>
          </a:stretch>
        </p:blipFill>
        <p:spPr>
          <a:xfrm>
            <a:off x="4002238" y="5364479"/>
            <a:ext cx="1264779" cy="1264779"/>
          </a:xfrm>
          <a:prstGeom prst="rect">
            <a:avLst/>
          </a:prstGeom>
        </p:spPr>
      </p:pic>
      <p:pic>
        <p:nvPicPr>
          <p:cNvPr id="5" name="Picture 4"/>
          <p:cNvPicPr>
            <a:picLocks noChangeAspect="1"/>
          </p:cNvPicPr>
          <p:nvPr/>
        </p:nvPicPr>
        <p:blipFill>
          <a:blip r:embed="rId3"/>
          <a:stretch>
            <a:fillRect/>
          </a:stretch>
        </p:blipFill>
        <p:spPr>
          <a:xfrm>
            <a:off x="7026058" y="5367110"/>
            <a:ext cx="1271626" cy="1271626"/>
          </a:xfrm>
          <a:prstGeom prst="rect">
            <a:avLst/>
          </a:prstGeom>
        </p:spPr>
      </p:pic>
      <p:pic>
        <p:nvPicPr>
          <p:cNvPr id="6" name="Picture 5"/>
          <p:cNvPicPr>
            <a:picLocks noChangeAspect="1"/>
          </p:cNvPicPr>
          <p:nvPr/>
        </p:nvPicPr>
        <p:blipFill>
          <a:blip r:embed="rId4"/>
          <a:stretch>
            <a:fillRect/>
          </a:stretch>
        </p:blipFill>
        <p:spPr>
          <a:xfrm>
            <a:off x="884599" y="5364479"/>
            <a:ext cx="1264779" cy="1264779"/>
          </a:xfrm>
          <a:prstGeom prst="rect">
            <a:avLst/>
          </a:prstGeom>
        </p:spPr>
      </p:pic>
      <p:pic>
        <p:nvPicPr>
          <p:cNvPr id="7" name="Picture 6"/>
          <p:cNvPicPr>
            <a:picLocks noChangeAspect="1"/>
          </p:cNvPicPr>
          <p:nvPr/>
        </p:nvPicPr>
        <p:blipFill>
          <a:blip r:embed="rId5"/>
          <a:stretch>
            <a:fillRect/>
          </a:stretch>
        </p:blipFill>
        <p:spPr>
          <a:xfrm>
            <a:off x="2455984" y="5357633"/>
            <a:ext cx="1271626" cy="1271626"/>
          </a:xfrm>
          <a:prstGeom prst="rect">
            <a:avLst/>
          </a:prstGeom>
        </p:spPr>
      </p:pic>
      <p:pic>
        <p:nvPicPr>
          <p:cNvPr id="8" name="Picture 7"/>
          <p:cNvPicPr>
            <a:picLocks noChangeAspect="1"/>
          </p:cNvPicPr>
          <p:nvPr/>
        </p:nvPicPr>
        <p:blipFill>
          <a:blip r:embed="rId6"/>
          <a:stretch>
            <a:fillRect/>
          </a:stretch>
        </p:blipFill>
        <p:spPr>
          <a:xfrm>
            <a:off x="5502033" y="5364479"/>
            <a:ext cx="1264779" cy="1264779"/>
          </a:xfrm>
          <a:prstGeom prst="rect">
            <a:avLst/>
          </a:prstGeom>
        </p:spPr>
      </p:pic>
      <p:sp>
        <p:nvSpPr>
          <p:cNvPr id="9" name="Content Placeholder 2"/>
          <p:cNvSpPr>
            <a:spLocks noGrp="1"/>
          </p:cNvSpPr>
          <p:nvPr>
            <p:ph idx="1"/>
          </p:nvPr>
        </p:nvSpPr>
        <p:spPr>
          <a:xfrm>
            <a:off x="457200" y="1600200"/>
            <a:ext cx="8229600" cy="4525963"/>
          </a:xfrm>
        </p:spPr>
        <p:txBody>
          <a:bodyPr>
            <a:normAutofit/>
          </a:bodyPr>
          <a:lstStyle/>
          <a:p>
            <a:r>
              <a:rPr lang="en-US" dirty="0" smtClean="0"/>
              <a:t>Defines basic application look &amp; feel</a:t>
            </a:r>
          </a:p>
          <a:p>
            <a:r>
              <a:rPr lang="en-US" dirty="0" smtClean="0"/>
              <a:t>An abstracted named extension of CSS files</a:t>
            </a:r>
          </a:p>
          <a:p>
            <a:r>
              <a:rPr lang="en-US" dirty="0" smtClean="0"/>
              <a:t>No different from other web solutions, except:</a:t>
            </a:r>
          </a:p>
          <a:p>
            <a:pPr lvl="1"/>
            <a:r>
              <a:rPr lang="en-US" dirty="0" smtClean="0"/>
              <a:t>All ADF components support skin </a:t>
            </a:r>
            <a:r>
              <a:rPr lang="en-US" dirty="0" err="1" smtClean="0"/>
              <a:t>styleclasses</a:t>
            </a:r>
            <a:endParaRPr lang="en-US" dirty="0" smtClean="0"/>
          </a:p>
          <a:p>
            <a:pPr lvl="1"/>
            <a:r>
              <a:rPr lang="en-US" dirty="0" smtClean="0"/>
              <a:t>At runtime the user can switch skins</a:t>
            </a:r>
            <a:endParaRPr lang="en-US" dirty="0"/>
          </a:p>
        </p:txBody>
      </p:sp>
    </p:spTree>
    <p:extLst>
      <p:ext uri="{BB962C8B-B14F-4D97-AF65-F5344CB8AC3E}">
        <p14:creationId xmlns:p14="http://schemas.microsoft.com/office/powerpoint/2010/main" val="1936777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09750" y="2317748"/>
            <a:ext cx="5778500" cy="2123658"/>
          </a:xfrm>
          <a:prstGeom prst="rect">
            <a:avLst/>
          </a:prstGeom>
          <a:solidFill>
            <a:srgbClr val="FF0000"/>
          </a:solidFill>
        </p:spPr>
        <p:txBody>
          <a:bodyPr wrap="square" rtlCol="0">
            <a:spAutoFit/>
          </a:bodyPr>
          <a:lstStyle/>
          <a:p>
            <a:pPr algn="ctr"/>
            <a:r>
              <a:rPr lang="en-US" sz="4400" i="1" dirty="0" smtClean="0">
                <a:solidFill>
                  <a:schemeClr val="bg1"/>
                </a:solidFill>
                <a:latin typeface="Arial Black"/>
                <a:cs typeface="Arial Black"/>
              </a:rPr>
              <a:t>Buy ADF</a:t>
            </a:r>
          </a:p>
          <a:p>
            <a:pPr algn="ctr"/>
            <a:r>
              <a:rPr lang="en-US" sz="4400" i="1" dirty="0" smtClean="0">
                <a:solidFill>
                  <a:schemeClr val="bg1"/>
                </a:solidFill>
                <a:latin typeface="Arial Black"/>
                <a:cs typeface="Arial Black"/>
              </a:rPr>
              <a:t>It’ll change</a:t>
            </a:r>
          </a:p>
          <a:p>
            <a:pPr algn="ctr"/>
            <a:r>
              <a:rPr lang="en-US" sz="4400" i="1" dirty="0" smtClean="0">
                <a:solidFill>
                  <a:schemeClr val="bg1"/>
                </a:solidFill>
                <a:latin typeface="Arial Black"/>
                <a:cs typeface="Arial Black"/>
              </a:rPr>
              <a:t>Your life</a:t>
            </a:r>
            <a:endParaRPr lang="en-US" sz="4400" i="1" dirty="0">
              <a:solidFill>
                <a:schemeClr val="bg1"/>
              </a:solidFill>
              <a:latin typeface="Arial Black"/>
              <a:cs typeface="Arial Black"/>
            </a:endParaRPr>
          </a:p>
        </p:txBody>
      </p:sp>
    </p:spTree>
    <p:extLst>
      <p:ext uri="{BB962C8B-B14F-4D97-AF65-F5344CB8AC3E}">
        <p14:creationId xmlns:p14="http://schemas.microsoft.com/office/powerpoint/2010/main" val="3990868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t="12412" b="6821"/>
          <a:stretch/>
        </p:blipFill>
        <p:spPr>
          <a:xfrm>
            <a:off x="189163" y="634972"/>
            <a:ext cx="7802880" cy="4726614"/>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a:sp3d extrusionH="190500">
            <a:bevelT/>
          </a:sp3d>
        </p:spPr>
      </p:pic>
      <p:pic>
        <p:nvPicPr>
          <p:cNvPr id="7" name="Picture 6"/>
          <p:cNvPicPr>
            <a:picLocks noChangeAspect="1"/>
          </p:cNvPicPr>
          <p:nvPr/>
        </p:nvPicPr>
        <p:blipFill rotWithShape="1">
          <a:blip r:embed="rId3"/>
          <a:srcRect t="12214" b="6032"/>
          <a:stretch/>
        </p:blipFill>
        <p:spPr>
          <a:xfrm>
            <a:off x="526954" y="824109"/>
            <a:ext cx="7802880" cy="4784375"/>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a:sp3d extrusionH="190500">
            <a:bevelT/>
          </a:sp3d>
        </p:spPr>
      </p:pic>
      <p:pic>
        <p:nvPicPr>
          <p:cNvPr id="8" name="Picture 7"/>
          <p:cNvPicPr>
            <a:picLocks noChangeAspect="1"/>
          </p:cNvPicPr>
          <p:nvPr/>
        </p:nvPicPr>
        <p:blipFill rotWithShape="1">
          <a:blip r:embed="rId4"/>
          <a:srcRect t="12412" b="5836"/>
          <a:stretch/>
        </p:blipFill>
        <p:spPr>
          <a:xfrm>
            <a:off x="905280" y="1134839"/>
            <a:ext cx="7802880" cy="4784258"/>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a:sp3d extrusionH="190500">
            <a:bevelT/>
          </a:sp3d>
        </p:spPr>
      </p:pic>
      <p:pic>
        <p:nvPicPr>
          <p:cNvPr id="9" name="Picture 8"/>
          <p:cNvPicPr>
            <a:picLocks noChangeAspect="1"/>
          </p:cNvPicPr>
          <p:nvPr/>
        </p:nvPicPr>
        <p:blipFill rotWithShape="1">
          <a:blip r:embed="rId5"/>
          <a:srcRect t="12411" b="5639"/>
          <a:stretch/>
        </p:blipFill>
        <p:spPr>
          <a:xfrm>
            <a:off x="1229561" y="1432061"/>
            <a:ext cx="7802880" cy="4795845"/>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a:sp3d extrusionH="190500">
            <a:bevelT/>
          </a:sp3d>
        </p:spPr>
      </p:pic>
    </p:spTree>
    <p:extLst>
      <p:ext uri="{BB962C8B-B14F-4D97-AF65-F5344CB8AC3E}">
        <p14:creationId xmlns:p14="http://schemas.microsoft.com/office/powerpoint/2010/main" val="2703631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40864" y="282222"/>
            <a:ext cx="8379150" cy="6237111"/>
          </a:xfrm>
          <a:prstGeom prst="rect">
            <a:avLst/>
          </a:prstGeom>
        </p:spPr>
      </p:pic>
    </p:spTree>
    <p:extLst>
      <p:ext uri="{BB962C8B-B14F-4D97-AF65-F5344CB8AC3E}">
        <p14:creationId xmlns:p14="http://schemas.microsoft.com/office/powerpoint/2010/main" val="124926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Templates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Define a single common page template</a:t>
            </a:r>
          </a:p>
          <a:p>
            <a:r>
              <a:rPr lang="en-US" dirty="0" smtClean="0"/>
              <a:t>Contains:</a:t>
            </a:r>
          </a:p>
          <a:p>
            <a:pPr lvl="1"/>
            <a:r>
              <a:rPr lang="en-US" dirty="0" smtClean="0"/>
              <a:t>Static content shared by all consumers</a:t>
            </a:r>
          </a:p>
          <a:p>
            <a:pPr lvl="1"/>
            <a:r>
              <a:rPr lang="en-US" dirty="0" smtClean="0"/>
              <a:t>Dynamic content injected by each consumer</a:t>
            </a:r>
          </a:p>
          <a:p>
            <a:pPr lvl="1"/>
            <a:r>
              <a:rPr lang="en-US" dirty="0" smtClean="0"/>
              <a:t>Attributes</a:t>
            </a:r>
          </a:p>
          <a:p>
            <a:r>
              <a:rPr lang="en-US" dirty="0" smtClean="0"/>
              <a:t>Define attributes:</a:t>
            </a:r>
          </a:p>
          <a:p>
            <a:pPr lvl="1"/>
            <a:r>
              <a:rPr lang="en-US" dirty="0" smtClean="0"/>
              <a:t>Values passed from consumer</a:t>
            </a:r>
          </a:p>
          <a:p>
            <a:pPr lvl="1"/>
            <a:r>
              <a:rPr lang="en-US" dirty="0" smtClean="0"/>
              <a:t>Displayed by page template</a:t>
            </a:r>
          </a:p>
          <a:p>
            <a:r>
              <a:rPr lang="en-US" dirty="0" smtClean="0"/>
              <a:t>Reuse</a:t>
            </a:r>
          </a:p>
          <a:p>
            <a:pPr lvl="1"/>
            <a:r>
              <a:rPr lang="en-US" dirty="0" smtClean="0"/>
              <a:t>By 1 or more pages or fragments</a:t>
            </a:r>
          </a:p>
          <a:p>
            <a:pPr lvl="1"/>
            <a:r>
              <a:rPr lang="en-US" dirty="0" smtClean="0"/>
              <a:t>By 1 or more applications</a:t>
            </a:r>
          </a:p>
          <a:p>
            <a:endParaRPr lang="en-US" dirty="0" smtClean="0"/>
          </a:p>
          <a:p>
            <a:endParaRPr lang="en-US" dirty="0"/>
          </a:p>
        </p:txBody>
      </p:sp>
    </p:spTree>
    <p:extLst>
      <p:ext uri="{BB962C8B-B14F-4D97-AF65-F5344CB8AC3E}">
        <p14:creationId xmlns:p14="http://schemas.microsoft.com/office/powerpoint/2010/main" val="3211163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2412" b="6821"/>
          <a:stretch/>
        </p:blipFill>
        <p:spPr>
          <a:xfrm>
            <a:off x="615883" y="1010892"/>
            <a:ext cx="7802880" cy="4726614"/>
          </a:xfrm>
          <a:prstGeom prst="rect">
            <a:avLst/>
          </a:prstGeom>
          <a:ln>
            <a:noFill/>
          </a:ln>
          <a:effectLst/>
          <a:scene3d>
            <a:camera prst="isometricOffAxis1Right"/>
            <a:lightRig rig="threePt" dir="t"/>
          </a:scene3d>
          <a:sp3d extrusionH="190500">
            <a:bevelT/>
          </a:sp3d>
        </p:spPr>
      </p:pic>
    </p:spTree>
    <p:extLst>
      <p:ext uri="{BB962C8B-B14F-4D97-AF65-F5344CB8AC3E}">
        <p14:creationId xmlns:p14="http://schemas.microsoft.com/office/powerpoint/2010/main" val="1073388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2412" b="6821"/>
          <a:stretch/>
        </p:blipFill>
        <p:spPr>
          <a:xfrm>
            <a:off x="615883" y="1010892"/>
            <a:ext cx="7802880" cy="4726614"/>
          </a:xfrm>
          <a:prstGeom prst="rect">
            <a:avLst/>
          </a:prstGeom>
          <a:ln>
            <a:noFill/>
          </a:ln>
          <a:effectLst/>
          <a:scene3d>
            <a:camera prst="isometricOffAxis1Right"/>
            <a:lightRig rig="threePt" dir="t"/>
          </a:scene3d>
          <a:sp3d extrusionH="190500">
            <a:bevelT/>
          </a:sp3d>
        </p:spPr>
      </p:pic>
      <p:sp>
        <p:nvSpPr>
          <p:cNvPr id="17" name="Rectangle 16"/>
          <p:cNvSpPr/>
          <p:nvPr/>
        </p:nvSpPr>
        <p:spPr>
          <a:xfrm rot="1900396">
            <a:off x="577977" y="1552805"/>
            <a:ext cx="538480"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867537" y="1750549"/>
            <a:ext cx="2500073" cy="0"/>
          </a:xfrm>
          <a:prstGeom prst="line">
            <a:avLst/>
          </a:prstGeom>
          <a:ln>
            <a:solidFill>
              <a:schemeClr val="bg1">
                <a:lumMod val="95000"/>
              </a:schemeClr>
            </a:solidFill>
          </a:ln>
          <a:scene3d>
            <a:camera prst="isometricOffAxis1Right"/>
            <a:lightRig rig="threePt" dir="t"/>
          </a:scene3d>
          <a:sp3d extrusionH="190500"/>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3245690" y="1319789"/>
            <a:ext cx="0" cy="253336"/>
          </a:xfrm>
          <a:prstGeom prst="line">
            <a:avLst/>
          </a:prstGeom>
          <a:ln>
            <a:solidFill>
              <a:schemeClr val="bg2"/>
            </a:solidFill>
          </a:ln>
          <a:scene3d>
            <a:camera prst="isometricOffAxis1Right"/>
            <a:lightRig rig="threePt" dir="t"/>
          </a:scene3d>
          <a:sp3d extrusionH="190500"/>
        </p:spPr>
        <p:style>
          <a:lnRef idx="1">
            <a:schemeClr val="dk1"/>
          </a:lnRef>
          <a:fillRef idx="0">
            <a:schemeClr val="dk1"/>
          </a:fillRef>
          <a:effectRef idx="0">
            <a:schemeClr val="dk1"/>
          </a:effectRef>
          <a:fontRef idx="minor">
            <a:schemeClr val="tx1"/>
          </a:fontRef>
        </p:style>
      </p:cxnSp>
      <p:sp>
        <p:nvSpPr>
          <p:cNvPr id="24" name="Rectangle 23"/>
          <p:cNvSpPr/>
          <p:nvPr/>
        </p:nvSpPr>
        <p:spPr>
          <a:xfrm>
            <a:off x="1625600" y="1202948"/>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rot="20851577">
            <a:off x="862409" y="1352313"/>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721360" y="1399045"/>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rot="21069362">
            <a:off x="556114" y="1555834"/>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rot="21069362">
            <a:off x="1484551" y="1398451"/>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12412" r="70043" b="83433"/>
          <a:stretch/>
        </p:blipFill>
        <p:spPr>
          <a:xfrm>
            <a:off x="609600" y="1222257"/>
            <a:ext cx="2337513" cy="243176"/>
          </a:xfrm>
          <a:prstGeom prst="rect">
            <a:avLst/>
          </a:prstGeom>
          <a:ln>
            <a:noFill/>
          </a:ln>
          <a:effectLst/>
          <a:scene3d>
            <a:camera prst="isometricOffAxis1Right"/>
            <a:lightRig rig="threePt" dir="t"/>
          </a:scene3d>
          <a:sp3d extrusionH="190500">
            <a:bevelT/>
          </a:sp3d>
        </p:spPr>
      </p:pic>
      <p:sp>
        <p:nvSpPr>
          <p:cNvPr id="5" name="Left Brace 4"/>
          <p:cNvSpPr/>
          <p:nvPr/>
        </p:nvSpPr>
        <p:spPr>
          <a:xfrm rot="4902347">
            <a:off x="1497626" y="-114897"/>
            <a:ext cx="294640" cy="2161515"/>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p:cNvSpPr txBox="1"/>
          <p:nvPr/>
        </p:nvSpPr>
        <p:spPr>
          <a:xfrm rot="21151554">
            <a:off x="1259841" y="447039"/>
            <a:ext cx="633820" cy="369332"/>
          </a:xfrm>
          <a:prstGeom prst="rect">
            <a:avLst/>
          </a:prstGeom>
          <a:noFill/>
        </p:spPr>
        <p:txBody>
          <a:bodyPr wrap="none" rtlCol="0">
            <a:spAutoFit/>
          </a:bodyPr>
          <a:lstStyle/>
          <a:p>
            <a:r>
              <a:rPr lang="en-US" dirty="0" smtClean="0">
                <a:solidFill>
                  <a:srgbClr val="FF0000"/>
                </a:solidFill>
              </a:rPr>
              <a:t>Logo</a:t>
            </a:r>
            <a:endParaRPr lang="en-US" dirty="0">
              <a:solidFill>
                <a:srgbClr val="FF0000"/>
              </a:solidFill>
            </a:endParaRPr>
          </a:p>
        </p:txBody>
      </p:sp>
    </p:spTree>
    <p:extLst>
      <p:ext uri="{BB962C8B-B14F-4D97-AF65-F5344CB8AC3E}">
        <p14:creationId xmlns:p14="http://schemas.microsoft.com/office/powerpoint/2010/main" val="299906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2412" b="6821"/>
          <a:stretch/>
        </p:blipFill>
        <p:spPr>
          <a:xfrm>
            <a:off x="615883" y="1010892"/>
            <a:ext cx="7802880" cy="4726614"/>
          </a:xfrm>
          <a:prstGeom prst="rect">
            <a:avLst/>
          </a:prstGeom>
          <a:ln>
            <a:noFill/>
          </a:ln>
          <a:effectLst/>
          <a:scene3d>
            <a:camera prst="isometricOffAxis1Right"/>
            <a:lightRig rig="threePt" dir="t"/>
          </a:scene3d>
          <a:sp3d extrusionH="190500">
            <a:bevelT/>
          </a:sp3d>
        </p:spPr>
      </p:pic>
      <p:sp>
        <p:nvSpPr>
          <p:cNvPr id="17" name="Rectangle 16"/>
          <p:cNvSpPr/>
          <p:nvPr/>
        </p:nvSpPr>
        <p:spPr>
          <a:xfrm rot="1900396">
            <a:off x="577977" y="1552805"/>
            <a:ext cx="538480"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1625600" y="1202948"/>
            <a:ext cx="1605280" cy="209292"/>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rot="20851577">
            <a:off x="862409" y="1352313"/>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721360" y="1399045"/>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rot="21069362">
            <a:off x="556114" y="1555834"/>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rot="21069362">
            <a:off x="1484551" y="1398451"/>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12412" r="70043" b="83433"/>
          <a:stretch/>
        </p:blipFill>
        <p:spPr>
          <a:xfrm>
            <a:off x="609600" y="1222257"/>
            <a:ext cx="2337513" cy="243176"/>
          </a:xfrm>
          <a:prstGeom prst="rect">
            <a:avLst/>
          </a:prstGeom>
          <a:ln>
            <a:noFill/>
          </a:ln>
          <a:effectLst/>
          <a:scene3d>
            <a:camera prst="isometricOffAxis1Right"/>
            <a:lightRig rig="threePt" dir="t"/>
          </a:scene3d>
          <a:sp3d extrusionH="190500">
            <a:bevelT/>
          </a:sp3d>
        </p:spPr>
      </p:pic>
      <p:cxnSp>
        <p:nvCxnSpPr>
          <p:cNvPr id="6" name="Straight Connector 5"/>
          <p:cNvCxnSpPr/>
          <p:nvPr/>
        </p:nvCxnSpPr>
        <p:spPr>
          <a:xfrm>
            <a:off x="618079" y="1389087"/>
            <a:ext cx="7749884" cy="1"/>
          </a:xfrm>
          <a:prstGeom prst="line">
            <a:avLst/>
          </a:prstGeom>
          <a:ln>
            <a:solidFill>
              <a:schemeClr val="bg1">
                <a:lumMod val="95000"/>
              </a:schemeClr>
            </a:solidFill>
          </a:ln>
          <a:scene3d>
            <a:camera prst="isometricOffAxis1Right"/>
            <a:lightRig rig="threePt" dir="t"/>
          </a:scene3d>
          <a:sp3d extrusionH="203200"/>
        </p:spPr>
        <p:style>
          <a:lnRef idx="1">
            <a:schemeClr val="dk1"/>
          </a:lnRef>
          <a:fillRef idx="0">
            <a:schemeClr val="dk1"/>
          </a:fillRef>
          <a:effectRef idx="0">
            <a:schemeClr val="dk1"/>
          </a:effectRef>
          <a:fontRef idx="minor">
            <a:schemeClr val="tx1"/>
          </a:fontRef>
        </p:style>
      </p:cxnSp>
      <p:sp>
        <p:nvSpPr>
          <p:cNvPr id="30" name="Rectangle 29"/>
          <p:cNvSpPr/>
          <p:nvPr/>
        </p:nvSpPr>
        <p:spPr>
          <a:xfrm rot="21069362">
            <a:off x="3137795" y="793056"/>
            <a:ext cx="4994232" cy="201659"/>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rot="21069362">
            <a:off x="6202801" y="625613"/>
            <a:ext cx="1989699" cy="239966"/>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rot="1817740">
            <a:off x="7416381" y="685929"/>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2"/>
          <a:srcRect l="30519" t="12412" b="82813"/>
          <a:stretch/>
        </p:blipFill>
        <p:spPr>
          <a:xfrm>
            <a:off x="3038553" y="656397"/>
            <a:ext cx="5421563" cy="258003"/>
          </a:xfrm>
          <a:prstGeom prst="rect">
            <a:avLst/>
          </a:prstGeom>
          <a:ln>
            <a:noFill/>
          </a:ln>
          <a:effectLst/>
          <a:scene3d>
            <a:camera prst="isometricOffAxis1Right"/>
            <a:lightRig rig="threePt" dir="t"/>
          </a:scene3d>
          <a:sp3d extrusionH="190500">
            <a:bevelT/>
          </a:sp3d>
        </p:spPr>
      </p:pic>
      <p:sp>
        <p:nvSpPr>
          <p:cNvPr id="35" name="Left Brace 34"/>
          <p:cNvSpPr/>
          <p:nvPr/>
        </p:nvSpPr>
        <p:spPr>
          <a:xfrm rot="4887733">
            <a:off x="5466298" y="-2048833"/>
            <a:ext cx="294640" cy="4900502"/>
          </a:xfrm>
          <a:prstGeom prst="leftBrace">
            <a:avLst>
              <a:gd name="adj1" fmla="val 8333"/>
              <a:gd name="adj2" fmla="val 59001"/>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TextBox 35"/>
          <p:cNvSpPr txBox="1"/>
          <p:nvPr/>
        </p:nvSpPr>
        <p:spPr>
          <a:xfrm rot="21151554">
            <a:off x="4652098" y="-20321"/>
            <a:ext cx="920670" cy="369332"/>
          </a:xfrm>
          <a:prstGeom prst="rect">
            <a:avLst/>
          </a:prstGeom>
          <a:noFill/>
        </p:spPr>
        <p:txBody>
          <a:bodyPr wrap="none" rtlCol="0">
            <a:spAutoFit/>
          </a:bodyPr>
          <a:lstStyle/>
          <a:p>
            <a:r>
              <a:rPr lang="en-US" dirty="0" smtClean="0">
                <a:solidFill>
                  <a:srgbClr val="FF0000"/>
                </a:solidFill>
              </a:rPr>
              <a:t>Options</a:t>
            </a:r>
            <a:endParaRPr lang="en-US" dirty="0">
              <a:solidFill>
                <a:srgbClr val="FF0000"/>
              </a:solidFill>
            </a:endParaRPr>
          </a:p>
        </p:txBody>
      </p:sp>
      <p:sp>
        <p:nvSpPr>
          <p:cNvPr id="37" name="Left Brace 36"/>
          <p:cNvSpPr/>
          <p:nvPr/>
        </p:nvSpPr>
        <p:spPr>
          <a:xfrm rot="4902347">
            <a:off x="1497626" y="-114897"/>
            <a:ext cx="294640" cy="2161515"/>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 name="TextBox 37"/>
          <p:cNvSpPr txBox="1"/>
          <p:nvPr/>
        </p:nvSpPr>
        <p:spPr>
          <a:xfrm rot="21151554">
            <a:off x="1259841" y="447039"/>
            <a:ext cx="633820" cy="369332"/>
          </a:xfrm>
          <a:prstGeom prst="rect">
            <a:avLst/>
          </a:prstGeom>
          <a:noFill/>
        </p:spPr>
        <p:txBody>
          <a:bodyPr wrap="none" rtlCol="0">
            <a:spAutoFit/>
          </a:bodyPr>
          <a:lstStyle/>
          <a:p>
            <a:r>
              <a:rPr lang="en-US" dirty="0" smtClean="0">
                <a:solidFill>
                  <a:srgbClr val="FF0000"/>
                </a:solidFill>
              </a:rPr>
              <a:t>Logo</a:t>
            </a:r>
            <a:endParaRPr lang="en-US" dirty="0">
              <a:solidFill>
                <a:srgbClr val="FF0000"/>
              </a:solidFill>
            </a:endParaRPr>
          </a:p>
        </p:txBody>
      </p:sp>
    </p:spTree>
    <p:extLst>
      <p:ext uri="{BB962C8B-B14F-4D97-AF65-F5344CB8AC3E}">
        <p14:creationId xmlns:p14="http://schemas.microsoft.com/office/powerpoint/2010/main" val="141479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22048" b="6821"/>
          <a:stretch/>
        </p:blipFill>
        <p:spPr>
          <a:xfrm>
            <a:off x="615883" y="1808480"/>
            <a:ext cx="7802880" cy="4162706"/>
          </a:xfrm>
          <a:prstGeom prst="rect">
            <a:avLst/>
          </a:prstGeom>
          <a:ln>
            <a:noFill/>
          </a:ln>
          <a:effectLst/>
          <a:scene3d>
            <a:camera prst="isometricOffAxis1Right"/>
            <a:lightRig rig="threePt" dir="t"/>
          </a:scene3d>
          <a:sp3d extrusionH="190500">
            <a:bevelT/>
          </a:sp3d>
        </p:spPr>
      </p:pic>
      <p:sp>
        <p:nvSpPr>
          <p:cNvPr id="17" name="Rectangle 16"/>
          <p:cNvSpPr/>
          <p:nvPr/>
        </p:nvSpPr>
        <p:spPr>
          <a:xfrm rot="1900396">
            <a:off x="577977" y="1552805"/>
            <a:ext cx="538480"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1625600" y="1202948"/>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rot="20851577">
            <a:off x="862409" y="1352313"/>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721360" y="1399045"/>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rot="21069362">
            <a:off x="556114" y="1555834"/>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rot="21069362">
            <a:off x="1484551" y="1398451"/>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12412" r="70043" b="83433"/>
          <a:stretch/>
        </p:blipFill>
        <p:spPr>
          <a:xfrm>
            <a:off x="609600" y="1222257"/>
            <a:ext cx="2337513" cy="243176"/>
          </a:xfrm>
          <a:prstGeom prst="rect">
            <a:avLst/>
          </a:prstGeom>
          <a:ln>
            <a:noFill/>
          </a:ln>
          <a:effectLst/>
          <a:scene3d>
            <a:camera prst="isometricOffAxis1Right"/>
            <a:lightRig rig="threePt" dir="t"/>
          </a:scene3d>
          <a:sp3d extrusionH="190500">
            <a:bevelT/>
          </a:sp3d>
        </p:spPr>
      </p:pic>
      <p:cxnSp>
        <p:nvCxnSpPr>
          <p:cNvPr id="6" name="Straight Connector 5"/>
          <p:cNvCxnSpPr/>
          <p:nvPr/>
        </p:nvCxnSpPr>
        <p:spPr>
          <a:xfrm>
            <a:off x="618079" y="1886927"/>
            <a:ext cx="7749884" cy="1"/>
          </a:xfrm>
          <a:prstGeom prst="line">
            <a:avLst/>
          </a:prstGeom>
          <a:ln>
            <a:solidFill>
              <a:schemeClr val="bg2"/>
            </a:solidFill>
          </a:ln>
          <a:scene3d>
            <a:camera prst="isometricOffAxis1Right"/>
            <a:lightRig rig="threePt" dir="t"/>
          </a:scene3d>
          <a:sp3d extrusionH="203200"/>
        </p:spPr>
        <p:style>
          <a:lnRef idx="1">
            <a:schemeClr val="dk1"/>
          </a:lnRef>
          <a:fillRef idx="0">
            <a:schemeClr val="dk1"/>
          </a:fillRef>
          <a:effectRef idx="0">
            <a:schemeClr val="dk1"/>
          </a:effectRef>
          <a:fontRef idx="minor">
            <a:schemeClr val="tx1"/>
          </a:fontRef>
        </p:style>
      </p:cxnSp>
      <p:sp>
        <p:nvSpPr>
          <p:cNvPr id="30" name="Rectangle 29"/>
          <p:cNvSpPr/>
          <p:nvPr/>
        </p:nvSpPr>
        <p:spPr>
          <a:xfrm rot="21069362">
            <a:off x="3137795" y="793056"/>
            <a:ext cx="4994232" cy="201659"/>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rot="21069362">
            <a:off x="6202801" y="625613"/>
            <a:ext cx="1989699" cy="239966"/>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rot="1817740">
            <a:off x="7416381" y="685929"/>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2"/>
          <a:srcRect l="30519" t="12412" b="82813"/>
          <a:stretch/>
        </p:blipFill>
        <p:spPr>
          <a:xfrm>
            <a:off x="3038553" y="656397"/>
            <a:ext cx="5421563" cy="258003"/>
          </a:xfrm>
          <a:prstGeom prst="rect">
            <a:avLst/>
          </a:prstGeom>
          <a:ln>
            <a:noFill/>
          </a:ln>
          <a:effectLst/>
          <a:scene3d>
            <a:camera prst="isometricOffAxis1Right"/>
            <a:lightRig rig="threePt" dir="t"/>
          </a:scene3d>
          <a:sp3d extrusionH="190500">
            <a:bevelT/>
          </a:sp3d>
        </p:spPr>
      </p:pic>
      <p:pic>
        <p:nvPicPr>
          <p:cNvPr id="16" name="Picture 15"/>
          <p:cNvPicPr>
            <a:picLocks noChangeAspect="1"/>
          </p:cNvPicPr>
          <p:nvPr/>
        </p:nvPicPr>
        <p:blipFill rotWithShape="1">
          <a:blip r:embed="rId2"/>
          <a:srcRect t="17534" b="77952"/>
          <a:stretch/>
        </p:blipFill>
        <p:spPr>
          <a:xfrm>
            <a:off x="615883" y="1351280"/>
            <a:ext cx="7802880" cy="264160"/>
          </a:xfrm>
          <a:prstGeom prst="rect">
            <a:avLst/>
          </a:prstGeom>
          <a:ln>
            <a:noFill/>
          </a:ln>
          <a:effectLst/>
          <a:scene3d>
            <a:camera prst="isometricOffAxis1Right"/>
            <a:lightRig rig="threePt" dir="t"/>
          </a:scene3d>
          <a:sp3d extrusionH="190500">
            <a:bevelT/>
          </a:sp3d>
        </p:spPr>
      </p:pic>
      <p:cxnSp>
        <p:nvCxnSpPr>
          <p:cNvPr id="18" name="Straight Connector 17"/>
          <p:cNvCxnSpPr/>
          <p:nvPr/>
        </p:nvCxnSpPr>
        <p:spPr>
          <a:xfrm>
            <a:off x="607919" y="1338287"/>
            <a:ext cx="7749884" cy="1"/>
          </a:xfrm>
          <a:prstGeom prst="line">
            <a:avLst/>
          </a:prstGeom>
          <a:ln>
            <a:solidFill>
              <a:schemeClr val="bg2"/>
            </a:solidFill>
          </a:ln>
          <a:scene3d>
            <a:camera prst="isometricOffAxis1Right"/>
            <a:lightRig rig="threePt" dir="t"/>
          </a:scene3d>
          <a:sp3d extrusionH="203200"/>
        </p:spPr>
        <p:style>
          <a:lnRef idx="1">
            <a:schemeClr val="dk1"/>
          </a:lnRef>
          <a:fillRef idx="0">
            <a:schemeClr val="dk1"/>
          </a:fillRef>
          <a:effectRef idx="0">
            <a:schemeClr val="dk1"/>
          </a:effectRef>
          <a:fontRef idx="minor">
            <a:schemeClr val="tx1"/>
          </a:fontRef>
        </p:style>
      </p:cxnSp>
      <p:sp>
        <p:nvSpPr>
          <p:cNvPr id="20" name="Left Brace 19"/>
          <p:cNvSpPr/>
          <p:nvPr/>
        </p:nvSpPr>
        <p:spPr>
          <a:xfrm rot="4887733">
            <a:off x="5466298" y="-2048833"/>
            <a:ext cx="294640" cy="4900502"/>
          </a:xfrm>
          <a:prstGeom prst="leftBrace">
            <a:avLst>
              <a:gd name="adj1" fmla="val 8333"/>
              <a:gd name="adj2" fmla="val 59001"/>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TextBox 20"/>
          <p:cNvSpPr txBox="1"/>
          <p:nvPr/>
        </p:nvSpPr>
        <p:spPr>
          <a:xfrm rot="21151554">
            <a:off x="4652098" y="-20321"/>
            <a:ext cx="920670" cy="369332"/>
          </a:xfrm>
          <a:prstGeom prst="rect">
            <a:avLst/>
          </a:prstGeom>
          <a:noFill/>
        </p:spPr>
        <p:txBody>
          <a:bodyPr wrap="none" rtlCol="0">
            <a:spAutoFit/>
          </a:bodyPr>
          <a:lstStyle/>
          <a:p>
            <a:r>
              <a:rPr lang="en-US" dirty="0" smtClean="0">
                <a:solidFill>
                  <a:srgbClr val="FF0000"/>
                </a:solidFill>
              </a:rPr>
              <a:t>Options</a:t>
            </a:r>
            <a:endParaRPr lang="en-US" dirty="0">
              <a:solidFill>
                <a:srgbClr val="FF0000"/>
              </a:solidFill>
            </a:endParaRPr>
          </a:p>
        </p:txBody>
      </p:sp>
      <p:sp>
        <p:nvSpPr>
          <p:cNvPr id="22" name="Left Brace 21"/>
          <p:cNvSpPr/>
          <p:nvPr/>
        </p:nvSpPr>
        <p:spPr>
          <a:xfrm rot="4902347">
            <a:off x="1497626" y="-114897"/>
            <a:ext cx="294640" cy="2161515"/>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 name="TextBox 22"/>
          <p:cNvSpPr txBox="1"/>
          <p:nvPr/>
        </p:nvSpPr>
        <p:spPr>
          <a:xfrm rot="21151554">
            <a:off x="1259841" y="447039"/>
            <a:ext cx="633820" cy="369332"/>
          </a:xfrm>
          <a:prstGeom prst="rect">
            <a:avLst/>
          </a:prstGeom>
          <a:noFill/>
        </p:spPr>
        <p:txBody>
          <a:bodyPr wrap="none" rtlCol="0">
            <a:spAutoFit/>
          </a:bodyPr>
          <a:lstStyle/>
          <a:p>
            <a:r>
              <a:rPr lang="en-US" dirty="0" smtClean="0">
                <a:solidFill>
                  <a:srgbClr val="FF0000"/>
                </a:solidFill>
              </a:rPr>
              <a:t>Logo</a:t>
            </a:r>
            <a:endParaRPr lang="en-US" dirty="0">
              <a:solidFill>
                <a:srgbClr val="FF0000"/>
              </a:solidFill>
            </a:endParaRPr>
          </a:p>
        </p:txBody>
      </p:sp>
      <p:sp>
        <p:nvSpPr>
          <p:cNvPr id="29" name="Left Brace 28"/>
          <p:cNvSpPr/>
          <p:nvPr/>
        </p:nvSpPr>
        <p:spPr>
          <a:xfrm flipH="1">
            <a:off x="8021233" y="756500"/>
            <a:ext cx="294640" cy="330620"/>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3" name="TextBox 32"/>
          <p:cNvSpPr txBox="1"/>
          <p:nvPr/>
        </p:nvSpPr>
        <p:spPr>
          <a:xfrm>
            <a:off x="8309362" y="701040"/>
            <a:ext cx="905905" cy="369332"/>
          </a:xfrm>
          <a:prstGeom prst="rect">
            <a:avLst/>
          </a:prstGeom>
          <a:noFill/>
        </p:spPr>
        <p:txBody>
          <a:bodyPr wrap="none" rtlCol="0">
            <a:spAutoFit/>
          </a:bodyPr>
          <a:lstStyle/>
          <a:p>
            <a:r>
              <a:rPr lang="en-US" dirty="0" smtClean="0">
                <a:solidFill>
                  <a:srgbClr val="FF0000"/>
                </a:solidFill>
              </a:rPr>
              <a:t>Toolbar</a:t>
            </a:r>
            <a:endParaRPr lang="en-US" dirty="0">
              <a:solidFill>
                <a:srgbClr val="FF0000"/>
              </a:solidFill>
            </a:endParaRPr>
          </a:p>
        </p:txBody>
      </p:sp>
    </p:spTree>
    <p:extLst>
      <p:ext uri="{BB962C8B-B14F-4D97-AF65-F5344CB8AC3E}">
        <p14:creationId xmlns:p14="http://schemas.microsoft.com/office/powerpoint/2010/main" val="37754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6612" t="22048" b="6821"/>
          <a:stretch/>
        </p:blipFill>
        <p:spPr>
          <a:xfrm>
            <a:off x="3027679" y="1554480"/>
            <a:ext cx="5726363" cy="4162706"/>
          </a:xfrm>
          <a:prstGeom prst="rect">
            <a:avLst/>
          </a:prstGeom>
          <a:ln>
            <a:noFill/>
          </a:ln>
          <a:effectLst/>
          <a:scene3d>
            <a:camera prst="isometricOffAxis1Right"/>
            <a:lightRig rig="threePt" dir="t"/>
          </a:scene3d>
          <a:sp3d extrusionH="190500">
            <a:bevelT/>
          </a:sp3d>
        </p:spPr>
      </p:pic>
      <p:sp>
        <p:nvSpPr>
          <p:cNvPr id="17" name="Rectangle 16"/>
          <p:cNvSpPr/>
          <p:nvPr/>
        </p:nvSpPr>
        <p:spPr>
          <a:xfrm rot="1900396">
            <a:off x="577977" y="1552805"/>
            <a:ext cx="538480"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1625600" y="1202948"/>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rot="20851577">
            <a:off x="862409" y="1352313"/>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721360" y="1399045"/>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rot="21069362">
            <a:off x="556114" y="1555834"/>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rot="21069362">
            <a:off x="1484551" y="1398451"/>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12412" r="70043" b="83433"/>
          <a:stretch/>
        </p:blipFill>
        <p:spPr>
          <a:xfrm>
            <a:off x="609600" y="1222257"/>
            <a:ext cx="2337513" cy="243176"/>
          </a:xfrm>
          <a:prstGeom prst="rect">
            <a:avLst/>
          </a:prstGeom>
          <a:ln>
            <a:noFill/>
          </a:ln>
          <a:effectLst/>
          <a:scene3d>
            <a:camera prst="isometricOffAxis1Right"/>
            <a:lightRig rig="threePt" dir="t"/>
          </a:scene3d>
          <a:sp3d extrusionH="190500">
            <a:bevelT/>
          </a:sp3d>
        </p:spPr>
      </p:pic>
      <p:cxnSp>
        <p:nvCxnSpPr>
          <p:cNvPr id="6" name="Straight Connector 5"/>
          <p:cNvCxnSpPr/>
          <p:nvPr/>
        </p:nvCxnSpPr>
        <p:spPr>
          <a:xfrm flipV="1">
            <a:off x="3037840" y="1632928"/>
            <a:ext cx="5675563" cy="12992"/>
          </a:xfrm>
          <a:prstGeom prst="line">
            <a:avLst/>
          </a:prstGeom>
          <a:ln>
            <a:solidFill>
              <a:schemeClr val="bg2"/>
            </a:solidFill>
          </a:ln>
          <a:scene3d>
            <a:camera prst="isometricOffAxis1Right"/>
            <a:lightRig rig="threePt" dir="t"/>
          </a:scene3d>
          <a:sp3d extrusionH="203200"/>
        </p:spPr>
        <p:style>
          <a:lnRef idx="1">
            <a:schemeClr val="dk1"/>
          </a:lnRef>
          <a:fillRef idx="0">
            <a:schemeClr val="dk1"/>
          </a:fillRef>
          <a:effectRef idx="0">
            <a:schemeClr val="dk1"/>
          </a:effectRef>
          <a:fontRef idx="minor">
            <a:schemeClr val="tx1"/>
          </a:fontRef>
        </p:style>
      </p:cxnSp>
      <p:sp>
        <p:nvSpPr>
          <p:cNvPr id="30" name="Rectangle 29"/>
          <p:cNvSpPr/>
          <p:nvPr/>
        </p:nvSpPr>
        <p:spPr>
          <a:xfrm rot="21069362">
            <a:off x="3137795" y="793056"/>
            <a:ext cx="4994232" cy="201659"/>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rot="21069362">
            <a:off x="6202801" y="625613"/>
            <a:ext cx="1989699" cy="239966"/>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rot="1817740">
            <a:off x="7416381" y="685929"/>
            <a:ext cx="1526382" cy="23368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2"/>
          <a:srcRect l="30519" t="12412" b="82813"/>
          <a:stretch/>
        </p:blipFill>
        <p:spPr>
          <a:xfrm>
            <a:off x="3038553" y="656397"/>
            <a:ext cx="5421563" cy="258003"/>
          </a:xfrm>
          <a:prstGeom prst="rect">
            <a:avLst/>
          </a:prstGeom>
          <a:ln>
            <a:noFill/>
          </a:ln>
          <a:effectLst/>
          <a:scene3d>
            <a:camera prst="isometricOffAxis1Right"/>
            <a:lightRig rig="threePt" dir="t"/>
          </a:scene3d>
          <a:sp3d extrusionH="190500">
            <a:bevelT/>
          </a:sp3d>
        </p:spPr>
      </p:pic>
      <p:pic>
        <p:nvPicPr>
          <p:cNvPr id="16" name="Picture 15"/>
          <p:cNvPicPr>
            <a:picLocks noChangeAspect="1"/>
          </p:cNvPicPr>
          <p:nvPr/>
        </p:nvPicPr>
        <p:blipFill rotWithShape="1">
          <a:blip r:embed="rId2"/>
          <a:srcRect t="17534" b="77952"/>
          <a:stretch/>
        </p:blipFill>
        <p:spPr>
          <a:xfrm>
            <a:off x="615883" y="1351280"/>
            <a:ext cx="7802880" cy="264160"/>
          </a:xfrm>
          <a:prstGeom prst="rect">
            <a:avLst/>
          </a:prstGeom>
          <a:ln>
            <a:noFill/>
          </a:ln>
          <a:effectLst/>
          <a:scene3d>
            <a:camera prst="isometricOffAxis1Right"/>
            <a:lightRig rig="threePt" dir="t"/>
          </a:scene3d>
          <a:sp3d extrusionH="190500">
            <a:bevelT/>
          </a:sp3d>
        </p:spPr>
      </p:pic>
      <p:cxnSp>
        <p:nvCxnSpPr>
          <p:cNvPr id="18" name="Straight Connector 17"/>
          <p:cNvCxnSpPr/>
          <p:nvPr/>
        </p:nvCxnSpPr>
        <p:spPr>
          <a:xfrm>
            <a:off x="607919" y="1338287"/>
            <a:ext cx="7749884" cy="1"/>
          </a:xfrm>
          <a:prstGeom prst="line">
            <a:avLst/>
          </a:prstGeom>
          <a:ln>
            <a:solidFill>
              <a:schemeClr val="bg2"/>
            </a:solidFill>
          </a:ln>
          <a:scene3d>
            <a:camera prst="isometricOffAxis1Right"/>
            <a:lightRig rig="threePt" dir="t"/>
          </a:scene3d>
          <a:sp3d extrusionH="203200"/>
        </p:spPr>
        <p:style>
          <a:lnRef idx="1">
            <a:schemeClr val="dk1"/>
          </a:lnRef>
          <a:fillRef idx="0">
            <a:schemeClr val="dk1"/>
          </a:fillRef>
          <a:effectRef idx="0">
            <a:schemeClr val="dk1"/>
          </a:effectRef>
          <a:fontRef idx="minor">
            <a:schemeClr val="tx1"/>
          </a:fontRef>
        </p:style>
      </p:cxnSp>
      <p:pic>
        <p:nvPicPr>
          <p:cNvPr id="19" name="Picture 18"/>
          <p:cNvPicPr>
            <a:picLocks noChangeAspect="1"/>
          </p:cNvPicPr>
          <p:nvPr/>
        </p:nvPicPr>
        <p:blipFill rotWithShape="1">
          <a:blip r:embed="rId2"/>
          <a:srcRect l="832" t="22047" r="73908" b="8161"/>
          <a:stretch/>
        </p:blipFill>
        <p:spPr>
          <a:xfrm>
            <a:off x="690880" y="2214880"/>
            <a:ext cx="1971040" cy="4084320"/>
          </a:xfrm>
          <a:prstGeom prst="rect">
            <a:avLst/>
          </a:prstGeom>
          <a:ln>
            <a:noFill/>
          </a:ln>
          <a:effectLst/>
          <a:scene3d>
            <a:camera prst="isometricOffAxis1Right"/>
            <a:lightRig rig="threePt" dir="t"/>
          </a:scene3d>
          <a:sp3d extrusionH="190500">
            <a:bevelT/>
          </a:sp3d>
        </p:spPr>
      </p:pic>
      <p:sp>
        <p:nvSpPr>
          <p:cNvPr id="29" name="Left Brace 28"/>
          <p:cNvSpPr/>
          <p:nvPr/>
        </p:nvSpPr>
        <p:spPr>
          <a:xfrm rot="4902347" flipH="1" flipV="1">
            <a:off x="1523514" y="5435186"/>
            <a:ext cx="294640" cy="1853436"/>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3" name="TextBox 32"/>
          <p:cNvSpPr txBox="1"/>
          <p:nvPr/>
        </p:nvSpPr>
        <p:spPr>
          <a:xfrm rot="21151554">
            <a:off x="1122840" y="6449013"/>
            <a:ext cx="1192304" cy="369332"/>
          </a:xfrm>
          <a:prstGeom prst="rect">
            <a:avLst/>
          </a:prstGeom>
          <a:noFill/>
        </p:spPr>
        <p:txBody>
          <a:bodyPr wrap="none" rtlCol="0">
            <a:spAutoFit/>
          </a:bodyPr>
          <a:lstStyle/>
          <a:p>
            <a:r>
              <a:rPr lang="en-US" dirty="0" smtClean="0">
                <a:solidFill>
                  <a:srgbClr val="FF0000"/>
                </a:solidFill>
              </a:rPr>
              <a:t>Navigation</a:t>
            </a:r>
            <a:endParaRPr lang="en-US" dirty="0">
              <a:solidFill>
                <a:srgbClr val="FF0000"/>
              </a:solidFill>
            </a:endParaRPr>
          </a:p>
        </p:txBody>
      </p:sp>
      <p:sp>
        <p:nvSpPr>
          <p:cNvPr id="34" name="Left Brace 33"/>
          <p:cNvSpPr/>
          <p:nvPr/>
        </p:nvSpPr>
        <p:spPr>
          <a:xfrm rot="4902347" flipH="1" flipV="1">
            <a:off x="5727712" y="3169852"/>
            <a:ext cx="294640" cy="5228325"/>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5" name="TextBox 34"/>
          <p:cNvSpPr txBox="1"/>
          <p:nvPr/>
        </p:nvSpPr>
        <p:spPr>
          <a:xfrm rot="21151554">
            <a:off x="5205609" y="5869893"/>
            <a:ext cx="1479892" cy="369332"/>
          </a:xfrm>
          <a:prstGeom prst="rect">
            <a:avLst/>
          </a:prstGeom>
          <a:noFill/>
        </p:spPr>
        <p:txBody>
          <a:bodyPr wrap="none" rtlCol="0">
            <a:spAutoFit/>
          </a:bodyPr>
          <a:lstStyle/>
          <a:p>
            <a:r>
              <a:rPr lang="en-US" dirty="0" smtClean="0">
                <a:solidFill>
                  <a:srgbClr val="FF0000"/>
                </a:solidFill>
              </a:rPr>
              <a:t>Main Content</a:t>
            </a:r>
            <a:endParaRPr lang="en-US" dirty="0">
              <a:solidFill>
                <a:srgbClr val="FF0000"/>
              </a:solidFill>
            </a:endParaRPr>
          </a:p>
        </p:txBody>
      </p:sp>
      <p:sp>
        <p:nvSpPr>
          <p:cNvPr id="36" name="Left Brace 35"/>
          <p:cNvSpPr/>
          <p:nvPr/>
        </p:nvSpPr>
        <p:spPr>
          <a:xfrm rot="4887733">
            <a:off x="5466298" y="-2048833"/>
            <a:ext cx="294640" cy="4900502"/>
          </a:xfrm>
          <a:prstGeom prst="leftBrace">
            <a:avLst>
              <a:gd name="adj1" fmla="val 8333"/>
              <a:gd name="adj2" fmla="val 59001"/>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7" name="TextBox 36"/>
          <p:cNvSpPr txBox="1"/>
          <p:nvPr/>
        </p:nvSpPr>
        <p:spPr>
          <a:xfrm rot="21151554">
            <a:off x="4652098" y="-20321"/>
            <a:ext cx="920670" cy="369332"/>
          </a:xfrm>
          <a:prstGeom prst="rect">
            <a:avLst/>
          </a:prstGeom>
          <a:noFill/>
        </p:spPr>
        <p:txBody>
          <a:bodyPr wrap="none" rtlCol="0">
            <a:spAutoFit/>
          </a:bodyPr>
          <a:lstStyle/>
          <a:p>
            <a:r>
              <a:rPr lang="en-US" dirty="0" smtClean="0">
                <a:solidFill>
                  <a:srgbClr val="FF0000"/>
                </a:solidFill>
              </a:rPr>
              <a:t>Options</a:t>
            </a:r>
            <a:endParaRPr lang="en-US" dirty="0">
              <a:solidFill>
                <a:srgbClr val="FF0000"/>
              </a:solidFill>
            </a:endParaRPr>
          </a:p>
        </p:txBody>
      </p:sp>
      <p:sp>
        <p:nvSpPr>
          <p:cNvPr id="38" name="Left Brace 37"/>
          <p:cNvSpPr/>
          <p:nvPr/>
        </p:nvSpPr>
        <p:spPr>
          <a:xfrm rot="4902347">
            <a:off x="1497626" y="-114897"/>
            <a:ext cx="294640" cy="2161515"/>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TextBox 38"/>
          <p:cNvSpPr txBox="1"/>
          <p:nvPr/>
        </p:nvSpPr>
        <p:spPr>
          <a:xfrm rot="21151554">
            <a:off x="1259841" y="447039"/>
            <a:ext cx="633820" cy="369332"/>
          </a:xfrm>
          <a:prstGeom prst="rect">
            <a:avLst/>
          </a:prstGeom>
          <a:noFill/>
        </p:spPr>
        <p:txBody>
          <a:bodyPr wrap="none" rtlCol="0">
            <a:spAutoFit/>
          </a:bodyPr>
          <a:lstStyle/>
          <a:p>
            <a:r>
              <a:rPr lang="en-US" dirty="0" smtClean="0">
                <a:solidFill>
                  <a:srgbClr val="FF0000"/>
                </a:solidFill>
              </a:rPr>
              <a:t>Logo</a:t>
            </a:r>
            <a:endParaRPr lang="en-US" dirty="0">
              <a:solidFill>
                <a:srgbClr val="FF0000"/>
              </a:solidFill>
            </a:endParaRPr>
          </a:p>
        </p:txBody>
      </p:sp>
      <p:sp>
        <p:nvSpPr>
          <p:cNvPr id="40" name="Left Brace 39"/>
          <p:cNvSpPr/>
          <p:nvPr/>
        </p:nvSpPr>
        <p:spPr>
          <a:xfrm flipH="1">
            <a:off x="8021233" y="756500"/>
            <a:ext cx="294640" cy="330620"/>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1" name="TextBox 40"/>
          <p:cNvSpPr txBox="1"/>
          <p:nvPr/>
        </p:nvSpPr>
        <p:spPr>
          <a:xfrm>
            <a:off x="8309215" y="701040"/>
            <a:ext cx="905905" cy="369332"/>
          </a:xfrm>
          <a:prstGeom prst="rect">
            <a:avLst/>
          </a:prstGeom>
          <a:noFill/>
        </p:spPr>
        <p:txBody>
          <a:bodyPr wrap="none" rtlCol="0">
            <a:spAutoFit/>
          </a:bodyPr>
          <a:lstStyle/>
          <a:p>
            <a:r>
              <a:rPr lang="en-US" dirty="0" smtClean="0">
                <a:solidFill>
                  <a:srgbClr val="FF0000"/>
                </a:solidFill>
              </a:rPr>
              <a:t>Toolbar</a:t>
            </a:r>
            <a:endParaRPr lang="en-US" dirty="0">
              <a:solidFill>
                <a:srgbClr val="FF0000"/>
              </a:solidFill>
            </a:endParaRPr>
          </a:p>
        </p:txBody>
      </p:sp>
    </p:spTree>
    <p:extLst>
      <p:ext uri="{BB962C8B-B14F-4D97-AF65-F5344CB8AC3E}">
        <p14:creationId xmlns:p14="http://schemas.microsoft.com/office/powerpoint/2010/main" val="469276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p:bldP spid="34" grpId="0" animBg="1"/>
      <p:bldP spid="3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Declarative Components</a:t>
            </a:r>
            <a:endParaRPr lang="en-US" dirty="0"/>
          </a:p>
        </p:txBody>
      </p:sp>
      <p:sp>
        <p:nvSpPr>
          <p:cNvPr id="3" name="Content Placeholder 2"/>
          <p:cNvSpPr>
            <a:spLocks noGrp="1"/>
          </p:cNvSpPr>
          <p:nvPr>
            <p:ph idx="1"/>
          </p:nvPr>
        </p:nvSpPr>
        <p:spPr/>
        <p:txBody>
          <a:bodyPr>
            <a:normAutofit lnSpcReduction="10000"/>
          </a:bodyPr>
          <a:lstStyle/>
          <a:p>
            <a:r>
              <a:rPr lang="en-US" dirty="0" smtClean="0"/>
              <a:t>Pages are made up of repetitive components</a:t>
            </a:r>
          </a:p>
          <a:p>
            <a:r>
              <a:rPr lang="en-US" dirty="0" smtClean="0"/>
              <a:t>Easy for programmers to mess these up</a:t>
            </a:r>
          </a:p>
          <a:p>
            <a:endParaRPr lang="en-US" dirty="0" smtClean="0"/>
          </a:p>
          <a:p>
            <a:r>
              <a:rPr lang="en-US" dirty="0" smtClean="0"/>
              <a:t>Declarative components </a:t>
            </a:r>
          </a:p>
          <a:p>
            <a:pPr lvl="1"/>
            <a:r>
              <a:rPr lang="en-US" dirty="0" smtClean="0"/>
              <a:t>Define a component group</a:t>
            </a:r>
          </a:p>
          <a:p>
            <a:pPr lvl="1"/>
            <a:r>
              <a:rPr lang="en-US" dirty="0" smtClean="0"/>
              <a:t>Reuse throughout your application</a:t>
            </a:r>
          </a:p>
          <a:p>
            <a:pPr lvl="1"/>
            <a:r>
              <a:rPr lang="en-US" dirty="0" smtClean="0"/>
              <a:t>Parameter driven</a:t>
            </a:r>
          </a:p>
          <a:p>
            <a:pPr lvl="1"/>
            <a:r>
              <a:rPr lang="en-US" dirty="0" smtClean="0"/>
              <a:t>Consistent look &amp; feel &amp; </a:t>
            </a:r>
            <a:r>
              <a:rPr lang="en-US" dirty="0" err="1" smtClean="0"/>
              <a:t>behaviour</a:t>
            </a:r>
            <a:endParaRPr lang="en-US" dirty="0" smtClean="0"/>
          </a:p>
          <a:p>
            <a:pPr lvl="1"/>
            <a:r>
              <a:rPr lang="en-US" dirty="0" smtClean="0"/>
              <a:t>Can be shared across applications too</a:t>
            </a:r>
            <a:endParaRPr lang="en-US" dirty="0"/>
          </a:p>
        </p:txBody>
      </p:sp>
    </p:spTree>
    <p:extLst>
      <p:ext uri="{BB962C8B-B14F-4D97-AF65-F5344CB8AC3E}">
        <p14:creationId xmlns:p14="http://schemas.microsoft.com/office/powerpoint/2010/main" val="131363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t="12412" b="6821"/>
          <a:stretch/>
        </p:blipFill>
        <p:spPr>
          <a:xfrm>
            <a:off x="471383" y="874860"/>
            <a:ext cx="8363015" cy="5065917"/>
          </a:xfrm>
          <a:prstGeom prst="rect">
            <a:avLst/>
          </a:prstGeom>
          <a:noFill/>
          <a:ln>
            <a:noFill/>
          </a:ln>
        </p:spPr>
      </p:pic>
      <p:sp>
        <p:nvSpPr>
          <p:cNvPr id="2" name="Rounded Rectangle 1"/>
          <p:cNvSpPr/>
          <p:nvPr/>
        </p:nvSpPr>
        <p:spPr>
          <a:xfrm>
            <a:off x="489857" y="1188357"/>
            <a:ext cx="725714"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0" name="Rounded Rectangle 9"/>
          <p:cNvSpPr/>
          <p:nvPr/>
        </p:nvSpPr>
        <p:spPr>
          <a:xfrm>
            <a:off x="1240969" y="1186543"/>
            <a:ext cx="310244"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1" name="Rounded Rectangle 10"/>
          <p:cNvSpPr/>
          <p:nvPr/>
        </p:nvSpPr>
        <p:spPr>
          <a:xfrm>
            <a:off x="1558453" y="1186543"/>
            <a:ext cx="491689"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2" name="Rounded Rectangle 11"/>
          <p:cNvSpPr/>
          <p:nvPr/>
        </p:nvSpPr>
        <p:spPr>
          <a:xfrm>
            <a:off x="5814786" y="1193800"/>
            <a:ext cx="235857"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3" name="Rounded Rectangle 12"/>
          <p:cNvSpPr/>
          <p:nvPr/>
        </p:nvSpPr>
        <p:spPr>
          <a:xfrm>
            <a:off x="6066972" y="1191986"/>
            <a:ext cx="745671"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4" name="Rounded Rectangle 13"/>
          <p:cNvSpPr/>
          <p:nvPr/>
        </p:nvSpPr>
        <p:spPr>
          <a:xfrm>
            <a:off x="6799944" y="1190171"/>
            <a:ext cx="239486"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 name="Rounded Rectangle 14"/>
          <p:cNvSpPr/>
          <p:nvPr/>
        </p:nvSpPr>
        <p:spPr>
          <a:xfrm>
            <a:off x="7061201" y="1188357"/>
            <a:ext cx="1493156"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6" name="Rounded Rectangle 15"/>
          <p:cNvSpPr/>
          <p:nvPr/>
        </p:nvSpPr>
        <p:spPr>
          <a:xfrm>
            <a:off x="8545285" y="1186543"/>
            <a:ext cx="261257"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909623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32000" y="889000"/>
            <a:ext cx="5080000" cy="5080000"/>
          </a:xfrm>
          <a:prstGeom prst="rect">
            <a:avLst/>
          </a:prstGeom>
        </p:spPr>
      </p:pic>
    </p:spTree>
    <p:extLst>
      <p:ext uri="{BB962C8B-B14F-4D97-AF65-F5344CB8AC3E}">
        <p14:creationId xmlns:p14="http://schemas.microsoft.com/office/powerpoint/2010/main" val="3942099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t="12412" b="6821"/>
          <a:stretch/>
        </p:blipFill>
        <p:spPr>
          <a:xfrm>
            <a:off x="471383" y="874860"/>
            <a:ext cx="8363015" cy="5065917"/>
          </a:xfrm>
          <a:prstGeom prst="rect">
            <a:avLst/>
          </a:prstGeom>
          <a:noFill/>
          <a:ln>
            <a:noFill/>
          </a:ln>
        </p:spPr>
      </p:pic>
      <p:sp>
        <p:nvSpPr>
          <p:cNvPr id="2" name="Rounded Rectangle 1"/>
          <p:cNvSpPr/>
          <p:nvPr/>
        </p:nvSpPr>
        <p:spPr>
          <a:xfrm>
            <a:off x="489856" y="1188357"/>
            <a:ext cx="8300357"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7" name="Rounded Rectangle 16"/>
          <p:cNvSpPr/>
          <p:nvPr/>
        </p:nvSpPr>
        <p:spPr>
          <a:xfrm>
            <a:off x="7266214" y="1494972"/>
            <a:ext cx="1476827"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8" name="Rounded Rectangle 17"/>
          <p:cNvSpPr/>
          <p:nvPr/>
        </p:nvSpPr>
        <p:spPr>
          <a:xfrm>
            <a:off x="6774542" y="867230"/>
            <a:ext cx="2051958" cy="263072"/>
          </a:xfrm>
          <a:prstGeom prst="round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88844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1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Killer Reuse Feature</a:t>
            </a:r>
            <a:endParaRPr lang="en-US" dirty="0"/>
          </a:p>
        </p:txBody>
      </p:sp>
      <p:sp>
        <p:nvSpPr>
          <p:cNvPr id="5" name="Subtitle 2"/>
          <p:cNvSpPr txBox="1">
            <a:spLocks/>
          </p:cNvSpPr>
          <p:nvPr/>
        </p:nvSpPr>
        <p:spPr>
          <a:xfrm>
            <a:off x="0" y="2235200"/>
            <a:ext cx="9144000" cy="30000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smtClean="0">
                <a:solidFill>
                  <a:schemeClr val="bg1">
                    <a:lumMod val="50000"/>
                  </a:schemeClr>
                </a:solidFill>
              </a:rPr>
              <a:t>These features are good</a:t>
            </a:r>
          </a:p>
          <a:p>
            <a:pPr marL="0" indent="0" algn="ctr">
              <a:buNone/>
            </a:pPr>
            <a:r>
              <a:rPr lang="en-US" dirty="0" smtClean="0">
                <a:solidFill>
                  <a:schemeClr val="bg1">
                    <a:lumMod val="50000"/>
                  </a:schemeClr>
                </a:solidFill>
              </a:rPr>
              <a:t>but they’re not revolutionary in web design</a:t>
            </a:r>
          </a:p>
          <a:p>
            <a:pPr marL="0" indent="0" algn="ctr">
              <a:buNone/>
            </a:pPr>
            <a:endParaRPr lang="en-US" dirty="0">
              <a:solidFill>
                <a:schemeClr val="bg1">
                  <a:lumMod val="50000"/>
                </a:schemeClr>
              </a:solidFill>
            </a:endParaRPr>
          </a:p>
          <a:p>
            <a:pPr marL="0" indent="0" algn="ctr">
              <a:buNone/>
            </a:pPr>
            <a:r>
              <a:rPr lang="en-US" dirty="0">
                <a:solidFill>
                  <a:srgbClr val="7F7F7F"/>
                </a:solidFill>
              </a:rPr>
              <a:t>Here’s the feature that sets ADF above all other </a:t>
            </a:r>
            <a:r>
              <a:rPr lang="en-US" dirty="0" smtClean="0">
                <a:solidFill>
                  <a:srgbClr val="7F7F7F"/>
                </a:solidFill>
              </a:rPr>
              <a:t>web frameworks</a:t>
            </a:r>
            <a:endParaRPr lang="en-US" dirty="0">
              <a:solidFill>
                <a:srgbClr val="7F7F7F"/>
              </a:solidFill>
            </a:endParaRPr>
          </a:p>
          <a:p>
            <a:pPr marL="0" indent="0" algn="ctr">
              <a:buNone/>
            </a:pPr>
            <a:endParaRPr lang="en-US" dirty="0">
              <a:solidFill>
                <a:schemeClr val="bg1">
                  <a:lumMod val="50000"/>
                </a:schemeClr>
              </a:solidFill>
            </a:endParaRPr>
          </a:p>
        </p:txBody>
      </p:sp>
    </p:spTree>
    <p:extLst>
      <p:ext uri="{BB962C8B-B14F-4D97-AF65-F5344CB8AC3E}">
        <p14:creationId xmlns:p14="http://schemas.microsoft.com/office/powerpoint/2010/main" val="2272914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21955" y="4564743"/>
            <a:ext cx="1625600" cy="1625600"/>
          </a:xfrm>
          <a:prstGeom prst="rect">
            <a:avLst/>
          </a:prstGeom>
        </p:spPr>
      </p:pic>
      <p:pic>
        <p:nvPicPr>
          <p:cNvPr id="6" name="Picture 5"/>
          <p:cNvPicPr>
            <a:picLocks noChangeAspect="1"/>
          </p:cNvPicPr>
          <p:nvPr/>
        </p:nvPicPr>
        <p:blipFill>
          <a:blip r:embed="rId3"/>
          <a:stretch>
            <a:fillRect/>
          </a:stretch>
        </p:blipFill>
        <p:spPr>
          <a:xfrm>
            <a:off x="6533967" y="4631084"/>
            <a:ext cx="1625600" cy="1625600"/>
          </a:xfrm>
          <a:prstGeom prst="rect">
            <a:avLst/>
          </a:prstGeom>
        </p:spPr>
      </p:pic>
      <p:sp>
        <p:nvSpPr>
          <p:cNvPr id="7" name="TextBox 4"/>
          <p:cNvSpPr txBox="1">
            <a:spLocks noChangeArrowheads="1"/>
          </p:cNvSpPr>
          <p:nvPr/>
        </p:nvSpPr>
        <p:spPr bwMode="auto">
          <a:xfrm>
            <a:off x="0" y="6688138"/>
            <a:ext cx="9144000" cy="339725"/>
          </a:xfrm>
          <a:prstGeom prst="rect">
            <a:avLst/>
          </a:prstGeom>
          <a:noFill/>
          <a:ln w="9525">
            <a:noFill/>
            <a:miter lim="800000"/>
            <a:headEnd/>
            <a:tailEnd/>
          </a:ln>
        </p:spPr>
        <p:txBody>
          <a:bodyPr>
            <a:spAutoFit/>
          </a:bodyPr>
          <a:lstStyle/>
          <a:p>
            <a:pPr algn="ctr"/>
            <a:r>
              <a:rPr lang="en-AU" sz="800" dirty="0" smtClean="0">
                <a:latin typeface="Calibri" pitchFamily="34" charset="0"/>
              </a:rPr>
              <a:t>Images distributed under a free </a:t>
            </a:r>
            <a:r>
              <a:rPr lang="en-AU" sz="800" dirty="0">
                <a:latin typeface="Calibri" pitchFamily="34" charset="0"/>
              </a:rPr>
              <a:t>license from http://dryicons.com</a:t>
            </a:r>
            <a:r>
              <a:rPr lang="en-AU" sz="800" dirty="0" smtClean="0">
                <a:latin typeface="Calibri" pitchFamily="34" charset="0"/>
              </a:rPr>
              <a:t>/ </a:t>
            </a:r>
            <a:r>
              <a:rPr lang="en-AU" sz="800" dirty="0">
                <a:latin typeface="Calibri" pitchFamily="34" charset="0"/>
              </a:rPr>
              <a:t>and http:/http://</a:t>
            </a:r>
            <a:r>
              <a:rPr lang="en-AU" sz="800" dirty="0" err="1">
                <a:latin typeface="Calibri" pitchFamily="34" charset="0"/>
              </a:rPr>
              <a:t>www.iconshock.com</a:t>
            </a:r>
            <a:r>
              <a:rPr lang="en-AU" sz="800" dirty="0">
                <a:latin typeface="Calibri" pitchFamily="34" charset="0"/>
              </a:rPr>
              <a:t>/ </a:t>
            </a:r>
          </a:p>
          <a:p>
            <a:pPr algn="ctr"/>
            <a:endParaRPr lang="en-AU" sz="800" dirty="0">
              <a:latin typeface="Calibri" pitchFamily="34" charset="0"/>
            </a:endParaRPr>
          </a:p>
        </p:txBody>
      </p:sp>
      <p:sp>
        <p:nvSpPr>
          <p:cNvPr id="15" name="TextBox 14"/>
          <p:cNvSpPr txBox="1"/>
          <p:nvPr/>
        </p:nvSpPr>
        <p:spPr>
          <a:xfrm>
            <a:off x="772160" y="6278879"/>
            <a:ext cx="1910080" cy="369332"/>
          </a:xfrm>
          <a:prstGeom prst="rect">
            <a:avLst/>
          </a:prstGeom>
          <a:noFill/>
        </p:spPr>
        <p:txBody>
          <a:bodyPr wrap="square" rtlCol="0">
            <a:spAutoFit/>
          </a:bodyPr>
          <a:lstStyle/>
          <a:p>
            <a:pPr algn="ctr"/>
            <a:r>
              <a:rPr lang="en-US" dirty="0" smtClean="0"/>
              <a:t>Business Analyst</a:t>
            </a:r>
            <a:endParaRPr lang="en-US" dirty="0"/>
          </a:p>
        </p:txBody>
      </p:sp>
      <p:sp>
        <p:nvSpPr>
          <p:cNvPr id="17" name="TextBox 16"/>
          <p:cNvSpPr txBox="1"/>
          <p:nvPr/>
        </p:nvSpPr>
        <p:spPr>
          <a:xfrm>
            <a:off x="6400800" y="6289039"/>
            <a:ext cx="1910080" cy="369332"/>
          </a:xfrm>
          <a:prstGeom prst="rect">
            <a:avLst/>
          </a:prstGeom>
          <a:noFill/>
        </p:spPr>
        <p:txBody>
          <a:bodyPr wrap="square" rtlCol="0">
            <a:spAutoFit/>
          </a:bodyPr>
          <a:lstStyle/>
          <a:p>
            <a:pPr algn="ctr"/>
            <a:r>
              <a:rPr lang="en-US" dirty="0" smtClean="0"/>
              <a:t>Programmer</a:t>
            </a:r>
            <a:endParaRPr lang="en-US" dirty="0"/>
          </a:p>
        </p:txBody>
      </p:sp>
    </p:spTree>
    <p:extLst>
      <p:ext uri="{BB962C8B-B14F-4D97-AF65-F5344CB8AC3E}">
        <p14:creationId xmlns:p14="http://schemas.microsoft.com/office/powerpoint/2010/main" val="1439553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ular Callout 19"/>
          <p:cNvSpPr/>
          <p:nvPr/>
        </p:nvSpPr>
        <p:spPr>
          <a:xfrm>
            <a:off x="921955" y="339809"/>
            <a:ext cx="5250869" cy="1941053"/>
          </a:xfrm>
          <a:prstGeom prst="wedgeRoundRectCallout">
            <a:avLst>
              <a:gd name="adj1" fmla="val -35273"/>
              <a:gd name="adj2" fmla="val 143141"/>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pic>
        <p:nvPicPr>
          <p:cNvPr id="9" name="Picture 8"/>
          <p:cNvPicPr>
            <a:picLocks noChangeAspect="1"/>
          </p:cNvPicPr>
          <p:nvPr/>
        </p:nvPicPr>
        <p:blipFill>
          <a:blip r:embed="rId2"/>
          <a:stretch>
            <a:fillRect/>
          </a:stretch>
        </p:blipFill>
        <p:spPr>
          <a:xfrm>
            <a:off x="4341083" y="617193"/>
            <a:ext cx="1380968" cy="1380968"/>
          </a:xfrm>
          <a:prstGeom prst="rect">
            <a:avLst/>
          </a:prstGeom>
        </p:spPr>
      </p:pic>
      <p:pic>
        <p:nvPicPr>
          <p:cNvPr id="4" name="Picture 3"/>
          <p:cNvPicPr>
            <a:picLocks noChangeAspect="1"/>
          </p:cNvPicPr>
          <p:nvPr/>
        </p:nvPicPr>
        <p:blipFill>
          <a:blip r:embed="rId3"/>
          <a:stretch>
            <a:fillRect/>
          </a:stretch>
        </p:blipFill>
        <p:spPr>
          <a:xfrm>
            <a:off x="921955" y="4564743"/>
            <a:ext cx="1625600" cy="1625600"/>
          </a:xfrm>
          <a:prstGeom prst="rect">
            <a:avLst/>
          </a:prstGeom>
        </p:spPr>
      </p:pic>
      <p:pic>
        <p:nvPicPr>
          <p:cNvPr id="6" name="Picture 5"/>
          <p:cNvPicPr>
            <a:picLocks noChangeAspect="1"/>
          </p:cNvPicPr>
          <p:nvPr/>
        </p:nvPicPr>
        <p:blipFill>
          <a:blip r:embed="rId4"/>
          <a:stretch>
            <a:fillRect/>
          </a:stretch>
        </p:blipFill>
        <p:spPr>
          <a:xfrm>
            <a:off x="6533967" y="4631084"/>
            <a:ext cx="1625600" cy="1625600"/>
          </a:xfrm>
          <a:prstGeom prst="rect">
            <a:avLst/>
          </a:prstGeom>
        </p:spPr>
      </p:pic>
      <p:sp>
        <p:nvSpPr>
          <p:cNvPr id="7" name="TextBox 4"/>
          <p:cNvSpPr txBox="1">
            <a:spLocks noChangeArrowheads="1"/>
          </p:cNvSpPr>
          <p:nvPr/>
        </p:nvSpPr>
        <p:spPr bwMode="auto">
          <a:xfrm>
            <a:off x="0" y="6688138"/>
            <a:ext cx="9144000" cy="339725"/>
          </a:xfrm>
          <a:prstGeom prst="rect">
            <a:avLst/>
          </a:prstGeom>
          <a:noFill/>
          <a:ln w="9525">
            <a:noFill/>
            <a:miter lim="800000"/>
            <a:headEnd/>
            <a:tailEnd/>
          </a:ln>
        </p:spPr>
        <p:txBody>
          <a:bodyPr>
            <a:spAutoFit/>
          </a:bodyPr>
          <a:lstStyle/>
          <a:p>
            <a:pPr algn="ctr"/>
            <a:r>
              <a:rPr lang="en-AU" sz="800" dirty="0" smtClean="0">
                <a:latin typeface="Calibri" pitchFamily="34" charset="0"/>
              </a:rPr>
              <a:t>Images distributed under a free </a:t>
            </a:r>
            <a:r>
              <a:rPr lang="en-AU" sz="800" dirty="0">
                <a:latin typeface="Calibri" pitchFamily="34" charset="0"/>
              </a:rPr>
              <a:t>license from http://dryicons.com</a:t>
            </a:r>
            <a:r>
              <a:rPr lang="en-AU" sz="800" dirty="0" smtClean="0">
                <a:latin typeface="Calibri" pitchFamily="34" charset="0"/>
              </a:rPr>
              <a:t>/ </a:t>
            </a:r>
            <a:r>
              <a:rPr lang="en-AU" sz="800" dirty="0">
                <a:latin typeface="Calibri" pitchFamily="34" charset="0"/>
              </a:rPr>
              <a:t>and http:/http://</a:t>
            </a:r>
            <a:r>
              <a:rPr lang="en-AU" sz="800" dirty="0" err="1">
                <a:latin typeface="Calibri" pitchFamily="34" charset="0"/>
              </a:rPr>
              <a:t>www.iconshock.com</a:t>
            </a:r>
            <a:r>
              <a:rPr lang="en-AU" sz="800" dirty="0">
                <a:latin typeface="Calibri" pitchFamily="34" charset="0"/>
              </a:rPr>
              <a:t>/ </a:t>
            </a:r>
          </a:p>
          <a:p>
            <a:pPr algn="ctr"/>
            <a:endParaRPr lang="en-AU" sz="800" dirty="0">
              <a:latin typeface="Calibri" pitchFamily="34" charset="0"/>
            </a:endParaRPr>
          </a:p>
        </p:txBody>
      </p:sp>
      <p:pic>
        <p:nvPicPr>
          <p:cNvPr id="10" name="Picture 9"/>
          <p:cNvPicPr>
            <a:picLocks noChangeAspect="1"/>
          </p:cNvPicPr>
          <p:nvPr/>
        </p:nvPicPr>
        <p:blipFill>
          <a:blip r:embed="rId5"/>
          <a:stretch>
            <a:fillRect/>
          </a:stretch>
        </p:blipFill>
        <p:spPr>
          <a:xfrm>
            <a:off x="2884291" y="598007"/>
            <a:ext cx="1380967" cy="1380967"/>
          </a:xfrm>
          <a:prstGeom prst="rect">
            <a:avLst/>
          </a:prstGeom>
        </p:spPr>
      </p:pic>
      <p:pic>
        <p:nvPicPr>
          <p:cNvPr id="11" name="Picture 10"/>
          <p:cNvPicPr>
            <a:picLocks noChangeAspect="1"/>
          </p:cNvPicPr>
          <p:nvPr/>
        </p:nvPicPr>
        <p:blipFill>
          <a:blip r:embed="rId6"/>
          <a:stretch>
            <a:fillRect/>
          </a:stretch>
        </p:blipFill>
        <p:spPr>
          <a:xfrm>
            <a:off x="1325812" y="551927"/>
            <a:ext cx="1447309" cy="1447309"/>
          </a:xfrm>
          <a:prstGeom prst="rect">
            <a:avLst/>
          </a:prstGeom>
        </p:spPr>
      </p:pic>
      <p:grpSp>
        <p:nvGrpSpPr>
          <p:cNvPr id="2" name="Group 1"/>
          <p:cNvGrpSpPr/>
          <p:nvPr/>
        </p:nvGrpSpPr>
        <p:grpSpPr>
          <a:xfrm>
            <a:off x="3131739" y="2478127"/>
            <a:ext cx="5027828" cy="1972638"/>
            <a:chOff x="3131739" y="2478127"/>
            <a:chExt cx="5027828" cy="1972638"/>
          </a:xfrm>
        </p:grpSpPr>
        <p:sp>
          <p:nvSpPr>
            <p:cNvPr id="21" name="Rounded Rectangular Callout 20"/>
            <p:cNvSpPr/>
            <p:nvPr/>
          </p:nvSpPr>
          <p:spPr>
            <a:xfrm>
              <a:off x="3131739" y="2478127"/>
              <a:ext cx="5027828" cy="1972638"/>
            </a:xfrm>
            <a:prstGeom prst="wedgeRoundRectCallout">
              <a:avLst>
                <a:gd name="adj1" fmla="val 28083"/>
                <a:gd name="adj2" fmla="val 63568"/>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pic>
          <p:nvPicPr>
            <p:cNvPr id="13" name="Picture 12"/>
            <p:cNvPicPr>
              <a:picLocks noChangeAspect="1"/>
            </p:cNvPicPr>
            <p:nvPr/>
          </p:nvPicPr>
          <p:blipFill>
            <a:blip r:embed="rId7"/>
            <a:stretch>
              <a:fillRect/>
            </a:stretch>
          </p:blipFill>
          <p:spPr>
            <a:xfrm>
              <a:off x="3419331" y="2805276"/>
              <a:ext cx="1394518" cy="1394518"/>
            </a:xfrm>
            <a:prstGeom prst="rect">
              <a:avLst/>
            </a:prstGeom>
          </p:spPr>
        </p:pic>
        <p:pic>
          <p:nvPicPr>
            <p:cNvPr id="16" name="Picture 15"/>
            <p:cNvPicPr>
              <a:picLocks noChangeAspect="1"/>
            </p:cNvPicPr>
            <p:nvPr/>
          </p:nvPicPr>
          <p:blipFill>
            <a:blip r:embed="rId8"/>
            <a:stretch>
              <a:fillRect/>
            </a:stretch>
          </p:blipFill>
          <p:spPr>
            <a:xfrm>
              <a:off x="6607769" y="2805276"/>
              <a:ext cx="1236493" cy="1236493"/>
            </a:xfrm>
            <a:prstGeom prst="rect">
              <a:avLst/>
            </a:prstGeom>
          </p:spPr>
        </p:pic>
        <p:pic>
          <p:nvPicPr>
            <p:cNvPr id="14" name="Picture 13"/>
            <p:cNvPicPr>
              <a:picLocks noChangeAspect="1"/>
            </p:cNvPicPr>
            <p:nvPr/>
          </p:nvPicPr>
          <p:blipFill>
            <a:blip r:embed="rId9"/>
            <a:stretch>
              <a:fillRect/>
            </a:stretch>
          </p:blipFill>
          <p:spPr>
            <a:xfrm>
              <a:off x="5231322" y="2973431"/>
              <a:ext cx="1060468" cy="1060468"/>
            </a:xfrm>
            <a:prstGeom prst="rect">
              <a:avLst/>
            </a:prstGeom>
          </p:spPr>
        </p:pic>
      </p:grpSp>
      <p:sp>
        <p:nvSpPr>
          <p:cNvPr id="22" name="Rounded Rectangular Callout 21"/>
          <p:cNvSpPr/>
          <p:nvPr/>
        </p:nvSpPr>
        <p:spPr>
          <a:xfrm>
            <a:off x="3131738" y="4631085"/>
            <a:ext cx="3041085" cy="1625600"/>
          </a:xfrm>
          <a:prstGeom prst="wedgeRoundRectCallout">
            <a:avLst>
              <a:gd name="adj1" fmla="val -71690"/>
              <a:gd name="adj2" fmla="val -24010"/>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8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en-US" sz="8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TextBox 14"/>
          <p:cNvSpPr txBox="1"/>
          <p:nvPr/>
        </p:nvSpPr>
        <p:spPr>
          <a:xfrm>
            <a:off x="772160" y="6278879"/>
            <a:ext cx="1910080" cy="369332"/>
          </a:xfrm>
          <a:prstGeom prst="rect">
            <a:avLst/>
          </a:prstGeom>
          <a:noFill/>
        </p:spPr>
        <p:txBody>
          <a:bodyPr wrap="square" rtlCol="0">
            <a:spAutoFit/>
          </a:bodyPr>
          <a:lstStyle/>
          <a:p>
            <a:pPr algn="ctr"/>
            <a:r>
              <a:rPr lang="en-US" dirty="0" smtClean="0"/>
              <a:t>Business Analyst</a:t>
            </a:r>
            <a:endParaRPr lang="en-US" dirty="0"/>
          </a:p>
        </p:txBody>
      </p:sp>
      <p:sp>
        <p:nvSpPr>
          <p:cNvPr id="17" name="TextBox 16"/>
          <p:cNvSpPr txBox="1"/>
          <p:nvPr/>
        </p:nvSpPr>
        <p:spPr>
          <a:xfrm>
            <a:off x="6400800" y="6289039"/>
            <a:ext cx="1910080" cy="369332"/>
          </a:xfrm>
          <a:prstGeom prst="rect">
            <a:avLst/>
          </a:prstGeom>
          <a:noFill/>
        </p:spPr>
        <p:txBody>
          <a:bodyPr wrap="square" rtlCol="0">
            <a:spAutoFit/>
          </a:bodyPr>
          <a:lstStyle/>
          <a:p>
            <a:pPr algn="ctr"/>
            <a:r>
              <a:rPr lang="en-US" dirty="0" smtClean="0"/>
              <a:t>Programmer</a:t>
            </a:r>
            <a:endParaRPr lang="en-US" dirty="0"/>
          </a:p>
        </p:txBody>
      </p:sp>
    </p:spTree>
    <p:extLst>
      <p:ext uri="{BB962C8B-B14F-4D97-AF65-F5344CB8AC3E}">
        <p14:creationId xmlns:p14="http://schemas.microsoft.com/office/powerpoint/2010/main" val="2619856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21955" y="4564743"/>
            <a:ext cx="1625600" cy="1625600"/>
          </a:xfrm>
          <a:prstGeom prst="rect">
            <a:avLst/>
          </a:prstGeom>
        </p:spPr>
      </p:pic>
      <p:pic>
        <p:nvPicPr>
          <p:cNvPr id="6" name="Picture 5"/>
          <p:cNvPicPr>
            <a:picLocks noChangeAspect="1"/>
          </p:cNvPicPr>
          <p:nvPr/>
        </p:nvPicPr>
        <p:blipFill>
          <a:blip r:embed="rId3"/>
          <a:stretch>
            <a:fillRect/>
          </a:stretch>
        </p:blipFill>
        <p:spPr>
          <a:xfrm>
            <a:off x="6533967" y="4631084"/>
            <a:ext cx="1625600" cy="1625600"/>
          </a:xfrm>
          <a:prstGeom prst="rect">
            <a:avLst/>
          </a:prstGeom>
        </p:spPr>
      </p:pic>
      <p:sp>
        <p:nvSpPr>
          <p:cNvPr id="7" name="TextBox 4"/>
          <p:cNvSpPr txBox="1">
            <a:spLocks noChangeArrowheads="1"/>
          </p:cNvSpPr>
          <p:nvPr/>
        </p:nvSpPr>
        <p:spPr bwMode="auto">
          <a:xfrm>
            <a:off x="0" y="6688138"/>
            <a:ext cx="9144000" cy="339725"/>
          </a:xfrm>
          <a:prstGeom prst="rect">
            <a:avLst/>
          </a:prstGeom>
          <a:noFill/>
          <a:ln w="9525">
            <a:noFill/>
            <a:miter lim="800000"/>
            <a:headEnd/>
            <a:tailEnd/>
          </a:ln>
        </p:spPr>
        <p:txBody>
          <a:bodyPr>
            <a:spAutoFit/>
          </a:bodyPr>
          <a:lstStyle/>
          <a:p>
            <a:pPr algn="ctr"/>
            <a:r>
              <a:rPr lang="en-AU" sz="800" dirty="0" smtClean="0">
                <a:latin typeface="Calibri" pitchFamily="34" charset="0"/>
              </a:rPr>
              <a:t>Images distributed under a free </a:t>
            </a:r>
            <a:r>
              <a:rPr lang="en-AU" sz="800" dirty="0">
                <a:latin typeface="Calibri" pitchFamily="34" charset="0"/>
              </a:rPr>
              <a:t>license from http://dryicons.com</a:t>
            </a:r>
            <a:r>
              <a:rPr lang="en-AU" sz="800" dirty="0" smtClean="0">
                <a:latin typeface="Calibri" pitchFamily="34" charset="0"/>
              </a:rPr>
              <a:t>/ </a:t>
            </a:r>
            <a:r>
              <a:rPr lang="en-AU" sz="800" dirty="0">
                <a:latin typeface="Calibri" pitchFamily="34" charset="0"/>
              </a:rPr>
              <a:t>and http:/http://</a:t>
            </a:r>
            <a:r>
              <a:rPr lang="en-AU" sz="800" dirty="0" err="1">
                <a:latin typeface="Calibri" pitchFamily="34" charset="0"/>
              </a:rPr>
              <a:t>www.iconshock.com</a:t>
            </a:r>
            <a:r>
              <a:rPr lang="en-AU" sz="800" dirty="0">
                <a:latin typeface="Calibri" pitchFamily="34" charset="0"/>
              </a:rPr>
              <a:t>/ </a:t>
            </a:r>
          </a:p>
          <a:p>
            <a:pPr algn="ctr"/>
            <a:endParaRPr lang="en-AU" sz="800" dirty="0">
              <a:latin typeface="Calibri" pitchFamily="34" charset="0"/>
            </a:endParaRPr>
          </a:p>
        </p:txBody>
      </p:sp>
      <p:sp>
        <p:nvSpPr>
          <p:cNvPr id="22" name="Rounded Rectangular Callout 21"/>
          <p:cNvSpPr/>
          <p:nvPr/>
        </p:nvSpPr>
        <p:spPr>
          <a:xfrm>
            <a:off x="3027664" y="4192304"/>
            <a:ext cx="3264126" cy="1453333"/>
          </a:xfrm>
          <a:prstGeom prst="wedgeRoundRectCallout">
            <a:avLst>
              <a:gd name="adj1" fmla="val -74013"/>
              <a:gd name="adj2" fmla="val -13576"/>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8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2" name="Group 1"/>
          <p:cNvGrpSpPr/>
          <p:nvPr/>
        </p:nvGrpSpPr>
        <p:grpSpPr>
          <a:xfrm>
            <a:off x="921955" y="339810"/>
            <a:ext cx="2992502" cy="2010558"/>
            <a:chOff x="921955" y="339810"/>
            <a:chExt cx="2992502" cy="2010558"/>
          </a:xfrm>
        </p:grpSpPr>
        <p:sp>
          <p:nvSpPr>
            <p:cNvPr id="20" name="Rounded Rectangular Callout 19"/>
            <p:cNvSpPr/>
            <p:nvPr/>
          </p:nvSpPr>
          <p:spPr>
            <a:xfrm>
              <a:off x="921955" y="339810"/>
              <a:ext cx="2992502" cy="2010558"/>
            </a:xfrm>
            <a:prstGeom prst="wedgeRoundRectCallout">
              <a:avLst>
                <a:gd name="adj1" fmla="val -26693"/>
                <a:gd name="adj2" fmla="val 115960"/>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grpSp>
          <p:nvGrpSpPr>
            <p:cNvPr id="37" name="Group 36"/>
            <p:cNvGrpSpPr/>
            <p:nvPr/>
          </p:nvGrpSpPr>
          <p:grpSpPr>
            <a:xfrm>
              <a:off x="1155265" y="523772"/>
              <a:ext cx="2522676" cy="1560385"/>
              <a:chOff x="1260588" y="448799"/>
              <a:chExt cx="3846927" cy="2186650"/>
            </a:xfrm>
          </p:grpSpPr>
          <p:sp>
            <p:nvSpPr>
              <p:cNvPr id="3" name="Oval 2"/>
              <p:cNvSpPr/>
              <p:nvPr/>
            </p:nvSpPr>
            <p:spPr>
              <a:xfrm>
                <a:off x="1260588" y="1269957"/>
                <a:ext cx="568686" cy="54968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5" name="Diamond 4"/>
              <p:cNvSpPr/>
              <p:nvPr/>
            </p:nvSpPr>
            <p:spPr>
              <a:xfrm>
                <a:off x="2386427" y="1279434"/>
                <a:ext cx="568686" cy="549681"/>
              </a:xfrm>
              <a:prstGeom prst="diamond">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Rectangle 7"/>
              <p:cNvSpPr/>
              <p:nvPr/>
            </p:nvSpPr>
            <p:spPr>
              <a:xfrm>
                <a:off x="2386427" y="448799"/>
                <a:ext cx="568686" cy="540205"/>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8" name="Rectangle 17"/>
              <p:cNvSpPr/>
              <p:nvPr/>
            </p:nvSpPr>
            <p:spPr>
              <a:xfrm>
                <a:off x="2386427" y="2095244"/>
                <a:ext cx="568686" cy="540205"/>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9" name="Rectangle 18"/>
              <p:cNvSpPr/>
              <p:nvPr/>
            </p:nvSpPr>
            <p:spPr>
              <a:xfrm>
                <a:off x="3498921" y="1279434"/>
                <a:ext cx="568686" cy="540205"/>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Oval 22"/>
              <p:cNvSpPr/>
              <p:nvPr/>
            </p:nvSpPr>
            <p:spPr>
              <a:xfrm>
                <a:off x="4538829" y="1269957"/>
                <a:ext cx="568686" cy="54968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cxnSp>
            <p:nvCxnSpPr>
              <p:cNvPr id="15" name="Straight Arrow Connector 14"/>
              <p:cNvCxnSpPr>
                <a:stCxn id="3" idx="6"/>
                <a:endCxn id="5" idx="1"/>
              </p:cNvCxnSpPr>
              <p:nvPr/>
            </p:nvCxnSpPr>
            <p:spPr>
              <a:xfrm>
                <a:off x="1829274" y="1544798"/>
                <a:ext cx="557153" cy="947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5" idx="0"/>
                <a:endCxn id="8" idx="2"/>
              </p:cNvCxnSpPr>
              <p:nvPr/>
            </p:nvCxnSpPr>
            <p:spPr>
              <a:xfrm flipV="1">
                <a:off x="2670770" y="989004"/>
                <a:ext cx="0" cy="2904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5" idx="2"/>
                <a:endCxn id="18" idx="0"/>
              </p:cNvCxnSpPr>
              <p:nvPr/>
            </p:nvCxnSpPr>
            <p:spPr>
              <a:xfrm>
                <a:off x="2670770" y="1829115"/>
                <a:ext cx="0" cy="26612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a:off x="4067607" y="1544798"/>
                <a:ext cx="471222"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8" idx="3"/>
                <a:endCxn id="19" idx="0"/>
              </p:cNvCxnSpPr>
              <p:nvPr/>
            </p:nvCxnSpPr>
            <p:spPr>
              <a:xfrm>
                <a:off x="2955113" y="718902"/>
                <a:ext cx="828151" cy="560532"/>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Elbow Connector 35"/>
              <p:cNvCxnSpPr>
                <a:stCxn id="18" idx="3"/>
                <a:endCxn id="19" idx="2"/>
              </p:cNvCxnSpPr>
              <p:nvPr/>
            </p:nvCxnSpPr>
            <p:spPr>
              <a:xfrm flipV="1">
                <a:off x="2955113" y="1819639"/>
                <a:ext cx="828151" cy="545708"/>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grpSp>
      </p:grpSp>
      <p:grpSp>
        <p:nvGrpSpPr>
          <p:cNvPr id="9" name="Group 8"/>
          <p:cNvGrpSpPr/>
          <p:nvPr/>
        </p:nvGrpSpPr>
        <p:grpSpPr>
          <a:xfrm>
            <a:off x="4131518" y="1025165"/>
            <a:ext cx="4027114" cy="2952326"/>
            <a:chOff x="4131518" y="1025165"/>
            <a:chExt cx="4027114" cy="2952326"/>
          </a:xfrm>
        </p:grpSpPr>
        <p:sp>
          <p:nvSpPr>
            <p:cNvPr id="21" name="Rounded Rectangular Callout 20"/>
            <p:cNvSpPr/>
            <p:nvPr/>
          </p:nvSpPr>
          <p:spPr>
            <a:xfrm>
              <a:off x="4131518" y="1025165"/>
              <a:ext cx="4027114" cy="2952326"/>
            </a:xfrm>
            <a:prstGeom prst="wedgeRoundRectCallout">
              <a:avLst>
                <a:gd name="adj1" fmla="val 28083"/>
                <a:gd name="adj2" fmla="val 63568"/>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pic>
          <p:nvPicPr>
            <p:cNvPr id="89" name="Picture 88"/>
            <p:cNvPicPr>
              <a:picLocks noChangeAspect="1"/>
            </p:cNvPicPr>
            <p:nvPr/>
          </p:nvPicPr>
          <p:blipFill>
            <a:blip r:embed="rId4"/>
            <a:stretch>
              <a:fillRect/>
            </a:stretch>
          </p:blipFill>
          <p:spPr>
            <a:xfrm>
              <a:off x="6289061" y="2073799"/>
              <a:ext cx="817733" cy="817733"/>
            </a:xfrm>
            <a:prstGeom prst="rect">
              <a:avLst/>
            </a:prstGeom>
          </p:spPr>
        </p:pic>
        <p:pic>
          <p:nvPicPr>
            <p:cNvPr id="88" name="Picture 87"/>
            <p:cNvPicPr>
              <a:picLocks noChangeAspect="1"/>
            </p:cNvPicPr>
            <p:nvPr/>
          </p:nvPicPr>
          <p:blipFill>
            <a:blip r:embed="rId4"/>
            <a:stretch>
              <a:fillRect/>
            </a:stretch>
          </p:blipFill>
          <p:spPr>
            <a:xfrm>
              <a:off x="5561844" y="3020017"/>
              <a:ext cx="817733" cy="817733"/>
            </a:xfrm>
            <a:prstGeom prst="rect">
              <a:avLst/>
            </a:prstGeom>
          </p:spPr>
        </p:pic>
        <p:pic>
          <p:nvPicPr>
            <p:cNvPr id="87" name="Picture 86"/>
            <p:cNvPicPr>
              <a:picLocks noChangeAspect="1"/>
            </p:cNvPicPr>
            <p:nvPr/>
          </p:nvPicPr>
          <p:blipFill>
            <a:blip r:embed="rId4"/>
            <a:stretch>
              <a:fillRect/>
            </a:stretch>
          </p:blipFill>
          <p:spPr>
            <a:xfrm>
              <a:off x="5528837" y="1141097"/>
              <a:ext cx="817733" cy="817733"/>
            </a:xfrm>
            <a:prstGeom prst="rect">
              <a:avLst/>
            </a:prstGeom>
          </p:spPr>
        </p:pic>
        <p:sp>
          <p:nvSpPr>
            <p:cNvPr id="54" name="Oval 53"/>
            <p:cNvSpPr/>
            <p:nvPr/>
          </p:nvSpPr>
          <p:spPr>
            <a:xfrm>
              <a:off x="4954500" y="2340663"/>
              <a:ext cx="372924" cy="392251"/>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55" name="Diamond 54"/>
            <p:cNvSpPr/>
            <p:nvPr/>
          </p:nvSpPr>
          <p:spPr>
            <a:xfrm>
              <a:off x="5784249" y="2340663"/>
              <a:ext cx="372924" cy="392250"/>
            </a:xfrm>
            <a:prstGeom prst="diamond">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6" name="Rectangle 55"/>
            <p:cNvSpPr/>
            <p:nvPr/>
          </p:nvSpPr>
          <p:spPr>
            <a:xfrm>
              <a:off x="5771216" y="1409544"/>
              <a:ext cx="372924" cy="38548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8" name="Rectangle 57"/>
            <p:cNvSpPr/>
            <p:nvPr/>
          </p:nvSpPr>
          <p:spPr>
            <a:xfrm>
              <a:off x="6511466" y="2364206"/>
              <a:ext cx="372924" cy="38548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9" name="Oval 58"/>
            <p:cNvSpPr/>
            <p:nvPr/>
          </p:nvSpPr>
          <p:spPr>
            <a:xfrm>
              <a:off x="7353246" y="2364206"/>
              <a:ext cx="372924" cy="39225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cxnSp>
          <p:nvCxnSpPr>
            <p:cNvPr id="60" name="Straight Arrow Connector 59"/>
            <p:cNvCxnSpPr>
              <a:stCxn id="54" idx="6"/>
              <a:endCxn id="55" idx="1"/>
            </p:cNvCxnSpPr>
            <p:nvPr/>
          </p:nvCxnSpPr>
          <p:spPr>
            <a:xfrm flipV="1">
              <a:off x="5327424" y="2536788"/>
              <a:ext cx="456825"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1" name="Straight Arrow Connector 60"/>
            <p:cNvCxnSpPr>
              <a:stCxn id="55" idx="0"/>
              <a:endCxn id="56" idx="2"/>
            </p:cNvCxnSpPr>
            <p:nvPr/>
          </p:nvCxnSpPr>
          <p:spPr>
            <a:xfrm flipH="1" flipV="1">
              <a:off x="5957678" y="1795032"/>
              <a:ext cx="13033" cy="54563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a:stCxn id="55" idx="2"/>
              <a:endCxn id="57" idx="0"/>
            </p:cNvCxnSpPr>
            <p:nvPr/>
          </p:nvCxnSpPr>
          <p:spPr>
            <a:xfrm flipH="1">
              <a:off x="5957678" y="2732913"/>
              <a:ext cx="13033" cy="5885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a:stCxn id="58" idx="3"/>
              <a:endCxn id="59" idx="2"/>
            </p:cNvCxnSpPr>
            <p:nvPr/>
          </p:nvCxnSpPr>
          <p:spPr>
            <a:xfrm>
              <a:off x="6884390" y="2556950"/>
              <a:ext cx="468856" cy="338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4" name="Elbow Connector 63"/>
            <p:cNvCxnSpPr>
              <a:stCxn id="56" idx="3"/>
              <a:endCxn id="58" idx="0"/>
            </p:cNvCxnSpPr>
            <p:nvPr/>
          </p:nvCxnSpPr>
          <p:spPr>
            <a:xfrm>
              <a:off x="6144140" y="1602288"/>
              <a:ext cx="553788" cy="761918"/>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5" name="Elbow Connector 64"/>
            <p:cNvCxnSpPr>
              <a:stCxn id="57" idx="3"/>
              <a:endCxn id="58" idx="2"/>
            </p:cNvCxnSpPr>
            <p:nvPr/>
          </p:nvCxnSpPr>
          <p:spPr>
            <a:xfrm flipV="1">
              <a:off x="6144140" y="2749694"/>
              <a:ext cx="553788" cy="76448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7" name="Rectangle 56"/>
            <p:cNvSpPr/>
            <p:nvPr/>
          </p:nvSpPr>
          <p:spPr>
            <a:xfrm>
              <a:off x="5771216" y="3321435"/>
              <a:ext cx="372924" cy="38548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grpSp>
      <p:sp>
        <p:nvSpPr>
          <p:cNvPr id="96" name="Smiley Face 95"/>
          <p:cNvSpPr/>
          <p:nvPr/>
        </p:nvSpPr>
        <p:spPr>
          <a:xfrm>
            <a:off x="4131540" y="4497753"/>
            <a:ext cx="822960" cy="822960"/>
          </a:xfrm>
          <a:prstGeom prst="smileyFace">
            <a:avLst>
              <a:gd name="adj" fmla="val 4653"/>
            </a:avLst>
          </a:prstGeom>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a:lstStyle/>
          <a:p>
            <a:endParaRPr lang="en-US"/>
          </a:p>
        </p:txBody>
      </p:sp>
      <p:sp>
        <p:nvSpPr>
          <p:cNvPr id="39" name="TextBox 38"/>
          <p:cNvSpPr txBox="1"/>
          <p:nvPr/>
        </p:nvSpPr>
        <p:spPr>
          <a:xfrm>
            <a:off x="772160" y="6278879"/>
            <a:ext cx="1910080" cy="369332"/>
          </a:xfrm>
          <a:prstGeom prst="rect">
            <a:avLst/>
          </a:prstGeom>
          <a:noFill/>
        </p:spPr>
        <p:txBody>
          <a:bodyPr wrap="square" rtlCol="0">
            <a:spAutoFit/>
          </a:bodyPr>
          <a:lstStyle/>
          <a:p>
            <a:pPr algn="ctr"/>
            <a:r>
              <a:rPr lang="en-US" dirty="0" smtClean="0"/>
              <a:t>Business Analyst</a:t>
            </a:r>
            <a:endParaRPr lang="en-US" dirty="0"/>
          </a:p>
        </p:txBody>
      </p:sp>
      <p:sp>
        <p:nvSpPr>
          <p:cNvPr id="40" name="TextBox 39"/>
          <p:cNvSpPr txBox="1"/>
          <p:nvPr/>
        </p:nvSpPr>
        <p:spPr>
          <a:xfrm>
            <a:off x="6400800" y="6289039"/>
            <a:ext cx="1910080" cy="369332"/>
          </a:xfrm>
          <a:prstGeom prst="rect">
            <a:avLst/>
          </a:prstGeom>
          <a:noFill/>
        </p:spPr>
        <p:txBody>
          <a:bodyPr wrap="square" rtlCol="0">
            <a:spAutoFit/>
          </a:bodyPr>
          <a:lstStyle/>
          <a:p>
            <a:pPr algn="ctr"/>
            <a:r>
              <a:rPr lang="en-US" dirty="0" smtClean="0"/>
              <a:t>Programmer</a:t>
            </a:r>
            <a:endParaRPr lang="en-US" dirty="0"/>
          </a:p>
        </p:txBody>
      </p:sp>
    </p:spTree>
    <p:extLst>
      <p:ext uri="{BB962C8B-B14F-4D97-AF65-F5344CB8AC3E}">
        <p14:creationId xmlns:p14="http://schemas.microsoft.com/office/powerpoint/2010/main" val="3710270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fade">
                                      <p:cBhvr>
                                        <p:cTn id="1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9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58256"/>
            <a:ext cx="8435170" cy="4083482"/>
          </a:xfrm>
          <a:prstGeom prst="rect">
            <a:avLst/>
          </a:prstGeom>
        </p:spPr>
      </p:pic>
      <p:sp>
        <p:nvSpPr>
          <p:cNvPr id="6" name="Title 1"/>
          <p:cNvSpPr>
            <a:spLocks noGrp="1"/>
          </p:cNvSpPr>
          <p:nvPr>
            <p:ph type="title"/>
          </p:nvPr>
        </p:nvSpPr>
        <p:spPr>
          <a:xfrm>
            <a:off x="457200" y="274638"/>
            <a:ext cx="8229600" cy="1143000"/>
          </a:xfrm>
        </p:spPr>
        <p:txBody>
          <a:bodyPr/>
          <a:lstStyle/>
          <a:p>
            <a:r>
              <a:rPr lang="en-US" dirty="0" smtClean="0"/>
              <a:t>Task Flows</a:t>
            </a:r>
            <a:endParaRPr lang="en-US" dirty="0"/>
          </a:p>
        </p:txBody>
      </p:sp>
    </p:spTree>
    <p:extLst>
      <p:ext uri="{BB962C8B-B14F-4D97-AF65-F5344CB8AC3E}">
        <p14:creationId xmlns:p14="http://schemas.microsoft.com/office/powerpoint/2010/main" val="918851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58256"/>
            <a:ext cx="8435170" cy="4083482"/>
          </a:xfrm>
          <a:prstGeom prst="rect">
            <a:avLst/>
          </a:prstGeom>
        </p:spPr>
      </p:pic>
      <p:sp>
        <p:nvSpPr>
          <p:cNvPr id="6" name="Title 1"/>
          <p:cNvSpPr>
            <a:spLocks noGrp="1"/>
          </p:cNvSpPr>
          <p:nvPr>
            <p:ph type="title"/>
          </p:nvPr>
        </p:nvSpPr>
        <p:spPr>
          <a:xfrm>
            <a:off x="457200" y="274638"/>
            <a:ext cx="8229600" cy="1143000"/>
          </a:xfrm>
        </p:spPr>
        <p:txBody>
          <a:bodyPr/>
          <a:lstStyle/>
          <a:p>
            <a:r>
              <a:rPr lang="en-US" dirty="0" smtClean="0"/>
              <a:t>Mimic business processes</a:t>
            </a:r>
            <a:endParaRPr lang="en-US" dirty="0"/>
          </a:p>
        </p:txBody>
      </p:sp>
    </p:spTree>
    <p:extLst>
      <p:ext uri="{BB962C8B-B14F-4D97-AF65-F5344CB8AC3E}">
        <p14:creationId xmlns:p14="http://schemas.microsoft.com/office/powerpoint/2010/main" val="796557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58256"/>
            <a:ext cx="8435170" cy="4083482"/>
          </a:xfrm>
          <a:prstGeom prst="rect">
            <a:avLst/>
          </a:prstGeom>
        </p:spPr>
      </p:pic>
      <p:sp>
        <p:nvSpPr>
          <p:cNvPr id="6" name="Title 1"/>
          <p:cNvSpPr>
            <a:spLocks noGrp="1"/>
          </p:cNvSpPr>
          <p:nvPr>
            <p:ph type="title"/>
          </p:nvPr>
        </p:nvSpPr>
        <p:spPr>
          <a:xfrm>
            <a:off x="457200" y="274638"/>
            <a:ext cx="8229600" cy="1143000"/>
          </a:xfrm>
        </p:spPr>
        <p:txBody>
          <a:bodyPr/>
          <a:lstStyle/>
          <a:p>
            <a:r>
              <a:rPr lang="en-US" dirty="0" smtClean="0"/>
              <a:t>Has a unique name</a:t>
            </a:r>
            <a:endParaRPr lang="en-US" dirty="0"/>
          </a:p>
        </p:txBody>
      </p:sp>
      <p:sp>
        <p:nvSpPr>
          <p:cNvPr id="2" name="Rounded Rectangle 1"/>
          <p:cNvSpPr/>
          <p:nvPr/>
        </p:nvSpPr>
        <p:spPr>
          <a:xfrm>
            <a:off x="457199" y="1658255"/>
            <a:ext cx="1920849" cy="327711"/>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5936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58256"/>
            <a:ext cx="8435170" cy="4083482"/>
          </a:xfrm>
          <a:prstGeom prst="rect">
            <a:avLst/>
          </a:prstGeom>
        </p:spPr>
      </p:pic>
      <p:sp>
        <p:nvSpPr>
          <p:cNvPr id="6" name="Title 1"/>
          <p:cNvSpPr>
            <a:spLocks noGrp="1"/>
          </p:cNvSpPr>
          <p:nvPr>
            <p:ph type="title"/>
          </p:nvPr>
        </p:nvSpPr>
        <p:spPr>
          <a:xfrm>
            <a:off x="457200" y="274638"/>
            <a:ext cx="8229600" cy="1143000"/>
          </a:xfrm>
        </p:spPr>
        <p:txBody>
          <a:bodyPr>
            <a:normAutofit fontScale="90000"/>
          </a:bodyPr>
          <a:lstStyle/>
          <a:p>
            <a:r>
              <a:rPr lang="en-US" dirty="0" smtClean="0"/>
              <a:t>Single entry point &amp; multiple exit points</a:t>
            </a:r>
            <a:endParaRPr lang="en-US" dirty="0"/>
          </a:p>
        </p:txBody>
      </p:sp>
      <p:sp>
        <p:nvSpPr>
          <p:cNvPr id="3" name="Oval 2"/>
          <p:cNvSpPr/>
          <p:nvPr/>
        </p:nvSpPr>
        <p:spPr>
          <a:xfrm>
            <a:off x="716117" y="2688484"/>
            <a:ext cx="1243070" cy="122940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8" name="Oval 7"/>
          <p:cNvSpPr/>
          <p:nvPr/>
        </p:nvSpPr>
        <p:spPr>
          <a:xfrm>
            <a:off x="2233193" y="4114612"/>
            <a:ext cx="1243070" cy="122940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Oval 8"/>
          <p:cNvSpPr/>
          <p:nvPr/>
        </p:nvSpPr>
        <p:spPr>
          <a:xfrm>
            <a:off x="7205475" y="2701994"/>
            <a:ext cx="1243070" cy="122940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90640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58256"/>
            <a:ext cx="8435170" cy="4083482"/>
          </a:xfrm>
          <a:prstGeom prst="rect">
            <a:avLst/>
          </a:prstGeom>
        </p:spPr>
      </p:pic>
      <p:sp>
        <p:nvSpPr>
          <p:cNvPr id="6" name="Title 1"/>
          <p:cNvSpPr>
            <a:spLocks noGrp="1"/>
          </p:cNvSpPr>
          <p:nvPr>
            <p:ph type="title"/>
          </p:nvPr>
        </p:nvSpPr>
        <p:spPr>
          <a:xfrm>
            <a:off x="457200" y="274638"/>
            <a:ext cx="8229600" cy="1143000"/>
          </a:xfrm>
        </p:spPr>
        <p:txBody>
          <a:bodyPr>
            <a:normAutofit/>
          </a:bodyPr>
          <a:lstStyle/>
          <a:p>
            <a:r>
              <a:rPr lang="en-US" dirty="0" smtClean="0"/>
              <a:t>Supports transactions</a:t>
            </a:r>
            <a:endParaRPr lang="en-US" dirty="0"/>
          </a:p>
        </p:txBody>
      </p:sp>
      <p:sp>
        <p:nvSpPr>
          <p:cNvPr id="8" name="Oval 7"/>
          <p:cNvSpPr/>
          <p:nvPr/>
        </p:nvSpPr>
        <p:spPr>
          <a:xfrm>
            <a:off x="2233193" y="4114612"/>
            <a:ext cx="1243070" cy="122940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Oval 8"/>
          <p:cNvSpPr/>
          <p:nvPr/>
        </p:nvSpPr>
        <p:spPr>
          <a:xfrm>
            <a:off x="7205475" y="2701994"/>
            <a:ext cx="1243070" cy="122940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11642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24000" y="381000"/>
            <a:ext cx="6096000" cy="6096000"/>
          </a:xfrm>
          <a:prstGeom prst="rect">
            <a:avLst/>
          </a:prstGeom>
        </p:spPr>
      </p:pic>
    </p:spTree>
    <p:extLst>
      <p:ext uri="{BB962C8B-B14F-4D97-AF65-F5344CB8AC3E}">
        <p14:creationId xmlns:p14="http://schemas.microsoft.com/office/powerpoint/2010/main" val="2186863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58256"/>
            <a:ext cx="8435170" cy="4083482"/>
          </a:xfrm>
          <a:prstGeom prst="rect">
            <a:avLst/>
          </a:prstGeom>
        </p:spPr>
      </p:pic>
      <p:sp>
        <p:nvSpPr>
          <p:cNvPr id="6" name="Title 1"/>
          <p:cNvSpPr>
            <a:spLocks noGrp="1"/>
          </p:cNvSpPr>
          <p:nvPr>
            <p:ph type="title"/>
          </p:nvPr>
        </p:nvSpPr>
        <p:spPr>
          <a:xfrm>
            <a:off x="457200" y="274638"/>
            <a:ext cx="8229600" cy="1143000"/>
          </a:xfrm>
        </p:spPr>
        <p:txBody>
          <a:bodyPr>
            <a:normAutofit/>
          </a:bodyPr>
          <a:lstStyle/>
          <a:p>
            <a:r>
              <a:rPr lang="en-US" dirty="0" smtClean="0"/>
              <a:t>Pages/Page Fragments</a:t>
            </a:r>
            <a:endParaRPr lang="en-US" dirty="0"/>
          </a:p>
        </p:txBody>
      </p:sp>
      <p:sp>
        <p:nvSpPr>
          <p:cNvPr id="3" name="Oval 2"/>
          <p:cNvSpPr/>
          <p:nvPr/>
        </p:nvSpPr>
        <p:spPr>
          <a:xfrm>
            <a:off x="2233193" y="2688484"/>
            <a:ext cx="1243070" cy="122940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8" name="Oval 7"/>
          <p:cNvSpPr/>
          <p:nvPr/>
        </p:nvSpPr>
        <p:spPr>
          <a:xfrm>
            <a:off x="746913" y="2688484"/>
            <a:ext cx="1243070" cy="122940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827806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62875"/>
            <a:ext cx="8435170" cy="4083482"/>
          </a:xfrm>
          <a:prstGeom prst="rect">
            <a:avLst/>
          </a:prstGeom>
        </p:spPr>
      </p:pic>
      <p:sp>
        <p:nvSpPr>
          <p:cNvPr id="6" name="Title 1"/>
          <p:cNvSpPr>
            <a:spLocks noGrp="1"/>
          </p:cNvSpPr>
          <p:nvPr>
            <p:ph type="title"/>
          </p:nvPr>
        </p:nvSpPr>
        <p:spPr>
          <a:xfrm>
            <a:off x="457200" y="274638"/>
            <a:ext cx="8229600" cy="1143000"/>
          </a:xfrm>
        </p:spPr>
        <p:txBody>
          <a:bodyPr/>
          <a:lstStyle/>
          <a:p>
            <a:r>
              <a:rPr lang="en-US" dirty="0" smtClean="0"/>
              <a:t>Named navigation rules</a:t>
            </a:r>
            <a:endParaRPr lang="en-US" dirty="0"/>
          </a:p>
        </p:txBody>
      </p:sp>
      <p:sp>
        <p:nvSpPr>
          <p:cNvPr id="10" name="Rounded Rectangle 9"/>
          <p:cNvSpPr/>
          <p:nvPr/>
        </p:nvSpPr>
        <p:spPr>
          <a:xfrm>
            <a:off x="1607885" y="3103822"/>
            <a:ext cx="959326" cy="327711"/>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Rounded Rectangle 10"/>
          <p:cNvSpPr/>
          <p:nvPr/>
        </p:nvSpPr>
        <p:spPr>
          <a:xfrm>
            <a:off x="3151983" y="3243031"/>
            <a:ext cx="959326" cy="327711"/>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2" name="Rounded Rectangle 11"/>
          <p:cNvSpPr/>
          <p:nvPr/>
        </p:nvSpPr>
        <p:spPr>
          <a:xfrm>
            <a:off x="4759869" y="3233311"/>
            <a:ext cx="959326" cy="327711"/>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Rounded Rectangle 12"/>
          <p:cNvSpPr/>
          <p:nvPr/>
        </p:nvSpPr>
        <p:spPr>
          <a:xfrm>
            <a:off x="6408288" y="3107931"/>
            <a:ext cx="1117694" cy="327711"/>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4" name="Rounded Rectangle 13"/>
          <p:cNvSpPr/>
          <p:nvPr/>
        </p:nvSpPr>
        <p:spPr>
          <a:xfrm rot="5400000">
            <a:off x="2492014" y="3789868"/>
            <a:ext cx="765961" cy="327711"/>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5" name="Rounded Rectangle 14"/>
          <p:cNvSpPr/>
          <p:nvPr/>
        </p:nvSpPr>
        <p:spPr>
          <a:xfrm rot="2178940">
            <a:off x="4077563" y="4124299"/>
            <a:ext cx="1837982" cy="303285"/>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6" name="Rounded Rectangle 15"/>
          <p:cNvSpPr/>
          <p:nvPr/>
        </p:nvSpPr>
        <p:spPr>
          <a:xfrm rot="19883606">
            <a:off x="5727578" y="3664527"/>
            <a:ext cx="1837982" cy="303285"/>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375534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58256"/>
            <a:ext cx="8435170" cy="4083482"/>
          </a:xfrm>
          <a:prstGeom prst="rect">
            <a:avLst/>
          </a:prstGeom>
        </p:spPr>
      </p:pic>
      <p:sp>
        <p:nvSpPr>
          <p:cNvPr id="6" name="Title 1"/>
          <p:cNvSpPr>
            <a:spLocks noGrp="1"/>
          </p:cNvSpPr>
          <p:nvPr>
            <p:ph type="title"/>
          </p:nvPr>
        </p:nvSpPr>
        <p:spPr>
          <a:xfrm>
            <a:off x="457200" y="274638"/>
            <a:ext cx="8229600" cy="1143000"/>
          </a:xfrm>
        </p:spPr>
        <p:txBody>
          <a:bodyPr/>
          <a:lstStyle/>
          <a:p>
            <a:r>
              <a:rPr lang="en-US" dirty="0" smtClean="0"/>
              <a:t>Routers based on decisions</a:t>
            </a:r>
            <a:endParaRPr lang="en-US" dirty="0"/>
          </a:p>
        </p:txBody>
      </p:sp>
      <p:sp>
        <p:nvSpPr>
          <p:cNvPr id="8" name="Oval 7"/>
          <p:cNvSpPr/>
          <p:nvPr/>
        </p:nvSpPr>
        <p:spPr>
          <a:xfrm>
            <a:off x="3877840" y="2688484"/>
            <a:ext cx="1243070" cy="122940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207490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58256"/>
            <a:ext cx="8435170" cy="4083482"/>
          </a:xfrm>
          <a:prstGeom prst="rect">
            <a:avLst/>
          </a:prstGeom>
        </p:spPr>
      </p:pic>
      <p:sp>
        <p:nvSpPr>
          <p:cNvPr id="6" name="Title 1"/>
          <p:cNvSpPr>
            <a:spLocks noGrp="1"/>
          </p:cNvSpPr>
          <p:nvPr>
            <p:ph type="title"/>
          </p:nvPr>
        </p:nvSpPr>
        <p:spPr>
          <a:xfrm>
            <a:off x="457200" y="274638"/>
            <a:ext cx="8229600" cy="1143000"/>
          </a:xfrm>
        </p:spPr>
        <p:txBody>
          <a:bodyPr/>
          <a:lstStyle/>
          <a:p>
            <a:r>
              <a:rPr lang="en-US" dirty="0" smtClean="0"/>
              <a:t>Method calls</a:t>
            </a:r>
            <a:endParaRPr lang="en-US" dirty="0"/>
          </a:p>
        </p:txBody>
      </p:sp>
      <p:sp>
        <p:nvSpPr>
          <p:cNvPr id="8" name="Oval 7"/>
          <p:cNvSpPr/>
          <p:nvPr/>
        </p:nvSpPr>
        <p:spPr>
          <a:xfrm>
            <a:off x="5431679" y="2688484"/>
            <a:ext cx="1243070" cy="122940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 name="Oval 6"/>
          <p:cNvSpPr/>
          <p:nvPr/>
        </p:nvSpPr>
        <p:spPr>
          <a:xfrm>
            <a:off x="5431679" y="4070292"/>
            <a:ext cx="1243070" cy="122940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2063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58256"/>
            <a:ext cx="8435170" cy="4083482"/>
          </a:xfrm>
          <a:prstGeom prst="rect">
            <a:avLst/>
          </a:prstGeom>
        </p:spPr>
      </p:pic>
      <p:sp>
        <p:nvSpPr>
          <p:cNvPr id="6" name="Title 1"/>
          <p:cNvSpPr>
            <a:spLocks noGrp="1"/>
          </p:cNvSpPr>
          <p:nvPr>
            <p:ph type="title"/>
          </p:nvPr>
        </p:nvSpPr>
        <p:spPr>
          <a:xfrm>
            <a:off x="457200" y="274638"/>
            <a:ext cx="8229600" cy="1143000"/>
          </a:xfrm>
        </p:spPr>
        <p:txBody>
          <a:bodyPr/>
          <a:lstStyle/>
          <a:p>
            <a:r>
              <a:rPr lang="en-US" dirty="0" smtClean="0"/>
              <a:t>Parameters in/out</a:t>
            </a:r>
            <a:endParaRPr lang="en-US" dirty="0"/>
          </a:p>
        </p:txBody>
      </p:sp>
      <p:pic>
        <p:nvPicPr>
          <p:cNvPr id="2" name="Picture 1"/>
          <p:cNvPicPr>
            <a:picLocks noChangeAspect="1"/>
          </p:cNvPicPr>
          <p:nvPr/>
        </p:nvPicPr>
        <p:blipFill>
          <a:blip r:embed="rId3"/>
          <a:stretch>
            <a:fillRect/>
          </a:stretch>
        </p:blipFill>
        <p:spPr>
          <a:xfrm>
            <a:off x="747172" y="3296433"/>
            <a:ext cx="7765160" cy="3239768"/>
          </a:xfrm>
          <a:prstGeom prst="rect">
            <a:avLst/>
          </a:prstGeom>
        </p:spPr>
      </p:pic>
      <p:sp>
        <p:nvSpPr>
          <p:cNvPr id="9" name="Rounded Rectangle 8"/>
          <p:cNvSpPr/>
          <p:nvPr/>
        </p:nvSpPr>
        <p:spPr>
          <a:xfrm>
            <a:off x="1754316" y="4508859"/>
            <a:ext cx="6541829" cy="462811"/>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0" name="Rounded Rectangle 9"/>
          <p:cNvSpPr/>
          <p:nvPr/>
        </p:nvSpPr>
        <p:spPr>
          <a:xfrm>
            <a:off x="1754316" y="5732019"/>
            <a:ext cx="6541829" cy="306940"/>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098451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89" t="539" r="1256" b="807"/>
          <a:stretch/>
        </p:blipFill>
        <p:spPr>
          <a:xfrm>
            <a:off x="457200" y="1658256"/>
            <a:ext cx="8435170" cy="4083482"/>
          </a:xfrm>
          <a:prstGeom prst="rect">
            <a:avLst/>
          </a:prstGeom>
        </p:spPr>
      </p:pic>
      <p:sp>
        <p:nvSpPr>
          <p:cNvPr id="6" name="Title 1"/>
          <p:cNvSpPr>
            <a:spLocks noGrp="1"/>
          </p:cNvSpPr>
          <p:nvPr>
            <p:ph type="title"/>
          </p:nvPr>
        </p:nvSpPr>
        <p:spPr>
          <a:xfrm>
            <a:off x="457200" y="274638"/>
            <a:ext cx="8229600" cy="1143000"/>
          </a:xfrm>
        </p:spPr>
        <p:txBody>
          <a:bodyPr/>
          <a:lstStyle/>
          <a:p>
            <a:r>
              <a:rPr lang="en-US" dirty="0" smtClean="0"/>
              <a:t>~Functions</a:t>
            </a:r>
            <a:endParaRPr lang="en-US" dirty="0"/>
          </a:p>
        </p:txBody>
      </p:sp>
      <p:pic>
        <p:nvPicPr>
          <p:cNvPr id="2" name="Picture 1"/>
          <p:cNvPicPr>
            <a:picLocks noChangeAspect="1"/>
          </p:cNvPicPr>
          <p:nvPr/>
        </p:nvPicPr>
        <p:blipFill>
          <a:blip r:embed="rId3"/>
          <a:stretch>
            <a:fillRect/>
          </a:stretch>
        </p:blipFill>
        <p:spPr>
          <a:xfrm>
            <a:off x="747172" y="3296433"/>
            <a:ext cx="7765160" cy="3239768"/>
          </a:xfrm>
          <a:prstGeom prst="rect">
            <a:avLst/>
          </a:prstGeom>
        </p:spPr>
      </p:pic>
      <p:sp>
        <p:nvSpPr>
          <p:cNvPr id="9" name="Rounded Rectangle 8"/>
          <p:cNvSpPr/>
          <p:nvPr/>
        </p:nvSpPr>
        <p:spPr>
          <a:xfrm>
            <a:off x="1754316" y="4508859"/>
            <a:ext cx="6541829" cy="462811"/>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0" name="Rounded Rectangle 9"/>
          <p:cNvSpPr/>
          <p:nvPr/>
        </p:nvSpPr>
        <p:spPr>
          <a:xfrm>
            <a:off x="1754316" y="5732019"/>
            <a:ext cx="6541829" cy="306940"/>
          </a:xfrm>
          <a:prstGeom prst="roundRect">
            <a:avLst>
              <a:gd name="adj" fmla="val 50000"/>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776818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a:t>
            </a:r>
            <a:r>
              <a:rPr lang="en-US" dirty="0"/>
              <a:t>F</a:t>
            </a:r>
            <a:r>
              <a:rPr lang="en-US" dirty="0" smtClean="0"/>
              <a:t>low </a:t>
            </a:r>
            <a:r>
              <a:rPr lang="en-US" dirty="0"/>
              <a:t>B</a:t>
            </a:r>
            <a:r>
              <a:rPr lang="en-US" dirty="0" smtClean="0"/>
              <a:t>enefits</a:t>
            </a:r>
            <a:endParaRPr lang="en-US" dirty="0"/>
          </a:p>
        </p:txBody>
      </p:sp>
      <p:sp>
        <p:nvSpPr>
          <p:cNvPr id="3" name="Content Placeholder 2"/>
          <p:cNvSpPr>
            <a:spLocks noGrp="1"/>
          </p:cNvSpPr>
          <p:nvPr>
            <p:ph idx="1"/>
          </p:nvPr>
        </p:nvSpPr>
        <p:spPr/>
        <p:txBody>
          <a:bodyPr>
            <a:normAutofit fontScale="85000" lnSpcReduction="20000"/>
          </a:bodyPr>
          <a:lstStyle/>
          <a:p>
            <a:r>
              <a:rPr lang="en-US" dirty="0"/>
              <a:t>Wizards/trains</a:t>
            </a:r>
          </a:p>
          <a:p>
            <a:r>
              <a:rPr lang="en-US" dirty="0"/>
              <a:t>Reentrant</a:t>
            </a:r>
          </a:p>
          <a:p>
            <a:r>
              <a:rPr lang="en-US" dirty="0"/>
              <a:t>Multiple transactions</a:t>
            </a:r>
          </a:p>
          <a:p>
            <a:r>
              <a:rPr lang="en-US" dirty="0" err="1"/>
              <a:t>Portlets</a:t>
            </a:r>
            <a:endParaRPr lang="en-US"/>
          </a:p>
          <a:p>
            <a:endParaRPr lang="en-US" smtClean="0"/>
          </a:p>
          <a:p>
            <a:r>
              <a:rPr lang="en-US" dirty="0" smtClean="0"/>
              <a:t>Design focuses on processes, not pages</a:t>
            </a:r>
          </a:p>
          <a:p>
            <a:r>
              <a:rPr lang="en-US" dirty="0" smtClean="0"/>
              <a:t>Team composition</a:t>
            </a:r>
          </a:p>
          <a:p>
            <a:r>
              <a:rPr lang="en-US" dirty="0" smtClean="0"/>
              <a:t>Easier re-architecture</a:t>
            </a:r>
          </a:p>
          <a:p>
            <a:r>
              <a:rPr lang="en-US" dirty="0" smtClean="0"/>
              <a:t>Reusable </a:t>
            </a:r>
          </a:p>
          <a:p>
            <a:pPr lvl="1"/>
            <a:r>
              <a:rPr lang="en-US" dirty="0" smtClean="0"/>
              <a:t>Across 1 application or many</a:t>
            </a:r>
          </a:p>
          <a:p>
            <a:pPr lvl="1"/>
            <a:r>
              <a:rPr lang="en-US" dirty="0"/>
              <a:t>I</a:t>
            </a:r>
            <a:r>
              <a:rPr lang="en-US" dirty="0" smtClean="0"/>
              <a:t>n other Oracle solutions (</a:t>
            </a:r>
            <a:r>
              <a:rPr lang="en-US" dirty="0" err="1" smtClean="0"/>
              <a:t>eg</a:t>
            </a:r>
            <a:r>
              <a:rPr lang="en-US" dirty="0" smtClean="0"/>
              <a:t>. </a:t>
            </a:r>
            <a:r>
              <a:rPr lang="en-US" dirty="0" err="1" smtClean="0"/>
              <a:t>WebCenter</a:t>
            </a:r>
            <a:r>
              <a:rPr lang="en-US" dirty="0" smtClean="0"/>
              <a:t>)</a:t>
            </a:r>
          </a:p>
        </p:txBody>
      </p:sp>
    </p:spTree>
    <p:extLst>
      <p:ext uri="{BB962C8B-B14F-4D97-AF65-F5344CB8AC3E}">
        <p14:creationId xmlns:p14="http://schemas.microsoft.com/office/powerpoint/2010/main" val="1831663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ChangeArrowheads="1"/>
          </p:cNvSpPr>
          <p:nvPr/>
        </p:nvSpPr>
        <p:spPr bwMode="auto">
          <a:xfrm>
            <a:off x="2014538" y="576263"/>
            <a:ext cx="6840537" cy="908050"/>
          </a:xfrm>
          <a:prstGeom prst="rect">
            <a:avLst/>
          </a:prstGeom>
          <a:noFill/>
          <a:ln w="9525">
            <a:noFill/>
            <a:miter lim="800000"/>
            <a:headEnd/>
            <a:tailEnd/>
          </a:ln>
        </p:spPr>
        <p:txBody>
          <a:bodyPr/>
          <a:lstStyle/>
          <a:p>
            <a:pPr marL="342900" indent="-342900">
              <a:spcBef>
                <a:spcPct val="20000"/>
              </a:spcBef>
            </a:pPr>
            <a:r>
              <a:rPr lang="en-AU" sz="2400" b="1">
                <a:solidFill>
                  <a:srgbClr val="333333"/>
                </a:solidFill>
                <a:latin typeface="Albertus (W1)"/>
              </a:rPr>
              <a:t>SAGE Computing Services</a:t>
            </a:r>
          </a:p>
          <a:p>
            <a:pPr marL="342900" indent="-342900">
              <a:spcBef>
                <a:spcPct val="20000"/>
              </a:spcBef>
            </a:pPr>
            <a:r>
              <a:rPr lang="en-AU" sz="2000">
                <a:solidFill>
                  <a:srgbClr val="333333"/>
                </a:solidFill>
                <a:latin typeface="Albertus (W1)"/>
              </a:rPr>
              <a:t>Customised Oracle Training Workshops and Consulting</a:t>
            </a:r>
          </a:p>
        </p:txBody>
      </p:sp>
      <p:pic>
        <p:nvPicPr>
          <p:cNvPr id="48131" name="Picture 8" descr="sageWeb2"/>
          <p:cNvPicPr>
            <a:picLocks noChangeAspect="1" noChangeArrowheads="1"/>
          </p:cNvPicPr>
          <p:nvPr/>
        </p:nvPicPr>
        <p:blipFill>
          <a:blip r:embed="rId2" cstate="print"/>
          <a:srcRect/>
          <a:stretch>
            <a:fillRect/>
          </a:stretch>
        </p:blipFill>
        <p:spPr bwMode="auto">
          <a:xfrm>
            <a:off x="34925" y="0"/>
            <a:ext cx="1728788" cy="1630363"/>
          </a:xfrm>
          <a:prstGeom prst="rect">
            <a:avLst/>
          </a:prstGeom>
          <a:noFill/>
          <a:ln w="9525">
            <a:noFill/>
            <a:miter lim="800000"/>
            <a:headEnd/>
            <a:tailEnd/>
          </a:ln>
        </p:spPr>
      </p:pic>
      <p:sp>
        <p:nvSpPr>
          <p:cNvPr id="48132" name="Rectangle 8"/>
          <p:cNvSpPr>
            <a:spLocks noChangeArrowheads="1"/>
          </p:cNvSpPr>
          <p:nvPr/>
        </p:nvSpPr>
        <p:spPr bwMode="auto">
          <a:xfrm>
            <a:off x="1979712" y="2060848"/>
            <a:ext cx="6858000" cy="4031874"/>
          </a:xfrm>
          <a:prstGeom prst="rect">
            <a:avLst/>
          </a:prstGeom>
          <a:noFill/>
          <a:ln w="9525">
            <a:noFill/>
            <a:miter lim="800000"/>
            <a:headEnd/>
            <a:tailEnd/>
          </a:ln>
        </p:spPr>
        <p:txBody>
          <a:bodyPr>
            <a:spAutoFit/>
          </a:bodyPr>
          <a:lstStyle/>
          <a:p>
            <a:pPr marL="342900" indent="-342900">
              <a:spcBef>
                <a:spcPct val="20000"/>
              </a:spcBef>
            </a:pPr>
            <a:endParaRPr lang="en-AU" sz="2800" b="1" dirty="0">
              <a:solidFill>
                <a:srgbClr val="333333"/>
              </a:solidFill>
              <a:latin typeface="Albertus (W1)"/>
            </a:endParaRPr>
          </a:p>
          <a:p>
            <a:pPr marL="342900" indent="-342900">
              <a:spcBef>
                <a:spcPct val="20000"/>
              </a:spcBef>
            </a:pPr>
            <a:r>
              <a:rPr lang="en-AU" sz="2800" b="1" dirty="0">
                <a:solidFill>
                  <a:srgbClr val="333333"/>
                </a:solidFill>
                <a:latin typeface="Albertus (W1)"/>
              </a:rPr>
              <a:t>Questions and Answers?</a:t>
            </a:r>
            <a:endParaRPr lang="en-AU" dirty="0">
              <a:solidFill>
                <a:srgbClr val="333333"/>
              </a:solidFill>
              <a:latin typeface="Albertus (W1)"/>
            </a:endParaRPr>
          </a:p>
          <a:p>
            <a:pPr marL="342900" indent="-342900">
              <a:spcBef>
                <a:spcPct val="20000"/>
              </a:spcBef>
            </a:pPr>
            <a:endParaRPr lang="en-AU" dirty="0">
              <a:solidFill>
                <a:srgbClr val="333333"/>
              </a:solidFill>
              <a:latin typeface="Albertus (W1)"/>
            </a:endParaRPr>
          </a:p>
          <a:p>
            <a:pPr marL="342900" indent="-342900">
              <a:spcBef>
                <a:spcPct val="20000"/>
              </a:spcBef>
            </a:pPr>
            <a:r>
              <a:rPr lang="en-AU" dirty="0" smtClean="0">
                <a:solidFill>
                  <a:srgbClr val="333333"/>
                </a:solidFill>
                <a:latin typeface="Albertus (W1)"/>
              </a:rPr>
              <a:t>Presentations </a:t>
            </a:r>
            <a:r>
              <a:rPr lang="en-AU" dirty="0">
                <a:solidFill>
                  <a:srgbClr val="333333"/>
                </a:solidFill>
                <a:latin typeface="Albertus (W1)"/>
              </a:rPr>
              <a:t>are available from our website:</a:t>
            </a:r>
            <a:r>
              <a:rPr lang="en-AU" i="1" dirty="0">
                <a:solidFill>
                  <a:srgbClr val="333333"/>
                </a:solidFill>
                <a:latin typeface="Albertus (W1)"/>
              </a:rPr>
              <a:t>	</a:t>
            </a:r>
          </a:p>
          <a:p>
            <a:pPr marL="342900" indent="-342900">
              <a:spcBef>
                <a:spcPct val="20000"/>
              </a:spcBef>
            </a:pPr>
            <a:r>
              <a:rPr lang="en-AU" i="1" dirty="0" smtClean="0">
                <a:solidFill>
                  <a:srgbClr val="333333"/>
                </a:solidFill>
                <a:latin typeface="Albertus (W1)"/>
              </a:rPr>
              <a:t>www.sagecomputing.com.au</a:t>
            </a:r>
          </a:p>
          <a:p>
            <a:pPr marL="342900" indent="-342900">
              <a:spcBef>
                <a:spcPct val="20000"/>
              </a:spcBef>
            </a:pPr>
            <a:endParaRPr lang="en-AU" i="1" dirty="0">
              <a:solidFill>
                <a:srgbClr val="333333"/>
              </a:solidFill>
              <a:latin typeface="Albertus (W1)"/>
            </a:endParaRPr>
          </a:p>
          <a:p>
            <a:pPr marL="342900" indent="-342900">
              <a:spcBef>
                <a:spcPct val="20000"/>
              </a:spcBef>
            </a:pPr>
            <a:r>
              <a:rPr lang="en-AU" i="1" dirty="0" smtClean="0">
                <a:solidFill>
                  <a:srgbClr val="333333"/>
                </a:solidFill>
                <a:latin typeface="Albertus (W1)"/>
                <a:hlinkClick r:id="rId3"/>
              </a:rPr>
              <a:t>chris.muir</a:t>
            </a:r>
            <a:r>
              <a:rPr lang="en-AU" i="1" dirty="0">
                <a:solidFill>
                  <a:srgbClr val="333333"/>
                </a:solidFill>
                <a:latin typeface="Albertus (W1)"/>
                <a:hlinkClick r:id="rId3"/>
              </a:rPr>
              <a:t>@</a:t>
            </a:r>
            <a:r>
              <a:rPr lang="en-AU" i="1" dirty="0" smtClean="0">
                <a:solidFill>
                  <a:srgbClr val="333333"/>
                </a:solidFill>
                <a:latin typeface="Albertus (W1)"/>
                <a:hlinkClick r:id="rId3"/>
              </a:rPr>
              <a:t>sagecomputing.com.au</a:t>
            </a:r>
            <a:endParaRPr lang="en-AU" i="1" dirty="0" smtClean="0">
              <a:solidFill>
                <a:srgbClr val="333333"/>
              </a:solidFill>
              <a:latin typeface="Albertus (W1)"/>
            </a:endParaRPr>
          </a:p>
          <a:p>
            <a:pPr marL="342900" indent="-342900">
              <a:spcBef>
                <a:spcPct val="20000"/>
              </a:spcBef>
            </a:pPr>
            <a:endParaRPr lang="en-AU" i="1" dirty="0">
              <a:solidFill>
                <a:srgbClr val="333333"/>
              </a:solidFill>
              <a:latin typeface="Albertus (W1)"/>
            </a:endParaRPr>
          </a:p>
          <a:p>
            <a:pPr marL="342900" indent="-342900">
              <a:spcBef>
                <a:spcPct val="20000"/>
              </a:spcBef>
            </a:pPr>
            <a:r>
              <a:rPr lang="en-AU" i="1" dirty="0" smtClean="0">
                <a:solidFill>
                  <a:srgbClr val="333333"/>
                </a:solidFill>
                <a:latin typeface="Albertus (W1)"/>
              </a:rPr>
              <a:t>Blogger:		one-size-</a:t>
            </a:r>
            <a:r>
              <a:rPr lang="en-AU" i="1" dirty="0" err="1" smtClean="0">
                <a:solidFill>
                  <a:srgbClr val="333333"/>
                </a:solidFill>
                <a:latin typeface="Albertus (W1)"/>
              </a:rPr>
              <a:t>doesnt</a:t>
            </a:r>
            <a:r>
              <a:rPr lang="en-AU" i="1" dirty="0" smtClean="0">
                <a:solidFill>
                  <a:srgbClr val="333333"/>
                </a:solidFill>
                <a:latin typeface="Albertus (W1)"/>
              </a:rPr>
              <a:t>-fit-</a:t>
            </a:r>
            <a:r>
              <a:rPr lang="en-AU" i="1" dirty="0" err="1" smtClean="0">
                <a:solidFill>
                  <a:srgbClr val="333333"/>
                </a:solidFill>
                <a:latin typeface="Albertus (W1)"/>
              </a:rPr>
              <a:t>all.blogspot.com</a:t>
            </a:r>
            <a:endParaRPr lang="en-AU" i="1" dirty="0" smtClean="0">
              <a:solidFill>
                <a:srgbClr val="333333"/>
              </a:solidFill>
              <a:latin typeface="Albertus (W1)"/>
            </a:endParaRPr>
          </a:p>
          <a:p>
            <a:pPr marL="342900" indent="-342900">
              <a:spcBef>
                <a:spcPct val="20000"/>
              </a:spcBef>
            </a:pPr>
            <a:r>
              <a:rPr lang="en-AU" i="1" dirty="0" smtClean="0">
                <a:solidFill>
                  <a:srgbClr val="333333"/>
                </a:solidFill>
                <a:latin typeface="Albertus (W1)"/>
              </a:rPr>
              <a:t>Twitter:  		</a:t>
            </a:r>
            <a:r>
              <a:rPr lang="en-AU" i="1" dirty="0" err="1" smtClean="0">
                <a:solidFill>
                  <a:srgbClr val="333333"/>
                </a:solidFill>
                <a:latin typeface="Albertus (W1)"/>
              </a:rPr>
              <a:t>chriscmuir</a:t>
            </a:r>
            <a:endParaRPr lang="en-AU" i="1" dirty="0" smtClean="0">
              <a:solidFill>
                <a:srgbClr val="333333"/>
              </a:solidFill>
              <a:latin typeface="Albertus (W1)"/>
            </a:endParaRPr>
          </a:p>
          <a:p>
            <a:pPr marL="342900" indent="-342900">
              <a:spcBef>
                <a:spcPct val="20000"/>
              </a:spcBef>
            </a:pPr>
            <a:r>
              <a:rPr lang="en-AU" i="1" dirty="0" smtClean="0">
                <a:solidFill>
                  <a:srgbClr val="333333"/>
                </a:solidFill>
                <a:latin typeface="Albertus (W1)"/>
              </a:rPr>
              <a:t>LinkedIn: 	</a:t>
            </a:r>
            <a:r>
              <a:rPr lang="en-AU" i="1" dirty="0" err="1" smtClean="0">
                <a:solidFill>
                  <a:srgbClr val="333333"/>
                </a:solidFill>
                <a:latin typeface="Albertus (W1)"/>
              </a:rPr>
              <a:t>chriscmuir</a:t>
            </a:r>
            <a:endParaRPr lang="en-AU" i="1" dirty="0">
              <a:solidFill>
                <a:srgbClr val="333333"/>
              </a:solidFill>
              <a:latin typeface="Albertus (W1)"/>
            </a:endParaRPr>
          </a:p>
        </p:txBody>
      </p:sp>
    </p:spTree>
    <p:extLst>
      <p:ext uri="{BB962C8B-B14F-4D97-AF65-F5344CB8AC3E}">
        <p14:creationId xmlns:p14="http://schemas.microsoft.com/office/powerpoint/2010/main" val="4217416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09750" y="2317748"/>
            <a:ext cx="5778500" cy="2123658"/>
          </a:xfrm>
          <a:prstGeom prst="rect">
            <a:avLst/>
          </a:prstGeom>
          <a:solidFill>
            <a:srgbClr val="FF0000"/>
          </a:solidFill>
        </p:spPr>
        <p:txBody>
          <a:bodyPr wrap="square" rtlCol="0">
            <a:spAutoFit/>
          </a:bodyPr>
          <a:lstStyle/>
          <a:p>
            <a:pPr algn="ctr"/>
            <a:r>
              <a:rPr lang="en-US" sz="4400" i="1" dirty="0" smtClean="0">
                <a:solidFill>
                  <a:schemeClr val="bg1"/>
                </a:solidFill>
                <a:latin typeface="Arial Black"/>
                <a:cs typeface="Arial Black"/>
              </a:rPr>
              <a:t>Buy ADF</a:t>
            </a:r>
          </a:p>
          <a:p>
            <a:pPr algn="ctr"/>
            <a:r>
              <a:rPr lang="en-US" sz="4400" i="1" dirty="0" smtClean="0">
                <a:solidFill>
                  <a:schemeClr val="bg1"/>
                </a:solidFill>
                <a:latin typeface="Arial Black"/>
                <a:cs typeface="Arial Black"/>
              </a:rPr>
              <a:t>It’ll change</a:t>
            </a:r>
          </a:p>
          <a:p>
            <a:pPr algn="ctr"/>
            <a:r>
              <a:rPr lang="en-US" sz="4400" i="1" dirty="0" smtClean="0">
                <a:solidFill>
                  <a:schemeClr val="bg1"/>
                </a:solidFill>
                <a:latin typeface="Arial Black"/>
                <a:cs typeface="Arial Black"/>
              </a:rPr>
              <a:t>Your life</a:t>
            </a:r>
            <a:endParaRPr lang="en-US" sz="4400" i="1" dirty="0">
              <a:solidFill>
                <a:schemeClr val="bg1"/>
              </a:solidFill>
              <a:latin typeface="Arial Black"/>
              <a:cs typeface="Arial Black"/>
            </a:endParaRPr>
          </a:p>
        </p:txBody>
      </p:sp>
      <p:sp>
        <p:nvSpPr>
          <p:cNvPr id="3" name="Freeform 2"/>
          <p:cNvSpPr/>
          <p:nvPr/>
        </p:nvSpPr>
        <p:spPr>
          <a:xfrm>
            <a:off x="2800595" y="2371422"/>
            <a:ext cx="1964922" cy="917970"/>
          </a:xfrm>
          <a:custGeom>
            <a:avLst/>
            <a:gdLst>
              <a:gd name="connsiteX0" fmla="*/ 198316 w 1964922"/>
              <a:gd name="connsiteY0" fmla="*/ 0 h 917970"/>
              <a:gd name="connsiteX1" fmla="*/ 351321 w 1964922"/>
              <a:gd name="connsiteY1" fmla="*/ 30599 h 917970"/>
              <a:gd name="connsiteX2" fmla="*/ 504327 w 1964922"/>
              <a:gd name="connsiteY2" fmla="*/ 107097 h 917970"/>
              <a:gd name="connsiteX3" fmla="*/ 948043 w 1964922"/>
              <a:gd name="connsiteY3" fmla="*/ 443686 h 917970"/>
              <a:gd name="connsiteX4" fmla="*/ 1284656 w 1964922"/>
              <a:gd name="connsiteY4" fmla="*/ 810874 h 917970"/>
              <a:gd name="connsiteX5" fmla="*/ 1468263 w 1964922"/>
              <a:gd name="connsiteY5" fmla="*/ 917970 h 917970"/>
              <a:gd name="connsiteX6" fmla="*/ 1483563 w 1964922"/>
              <a:gd name="connsiteY6" fmla="*/ 764975 h 917970"/>
              <a:gd name="connsiteX7" fmla="*/ 1391760 w 1964922"/>
              <a:gd name="connsiteY7" fmla="*/ 657879 h 917970"/>
              <a:gd name="connsiteX8" fmla="*/ 1299956 w 1964922"/>
              <a:gd name="connsiteY8" fmla="*/ 535483 h 917970"/>
              <a:gd name="connsiteX9" fmla="*/ 1146951 w 1964922"/>
              <a:gd name="connsiteY9" fmla="*/ 244792 h 917970"/>
              <a:gd name="connsiteX10" fmla="*/ 1116350 w 1964922"/>
              <a:gd name="connsiteY10" fmla="*/ 137696 h 917970"/>
              <a:gd name="connsiteX11" fmla="*/ 1085748 w 1964922"/>
              <a:gd name="connsiteY11" fmla="*/ 61198 h 917970"/>
              <a:gd name="connsiteX12" fmla="*/ 1070448 w 1964922"/>
              <a:gd name="connsiteY12" fmla="*/ 15300 h 917970"/>
              <a:gd name="connsiteX13" fmla="*/ 1131650 w 1964922"/>
              <a:gd name="connsiteY13" fmla="*/ 76498 h 917970"/>
              <a:gd name="connsiteX14" fmla="*/ 1544765 w 1964922"/>
              <a:gd name="connsiteY14" fmla="*/ 642579 h 917970"/>
              <a:gd name="connsiteX15" fmla="*/ 1605968 w 1964922"/>
              <a:gd name="connsiteY15" fmla="*/ 764975 h 917970"/>
              <a:gd name="connsiteX16" fmla="*/ 1804875 w 1964922"/>
              <a:gd name="connsiteY16" fmla="*/ 443686 h 917970"/>
              <a:gd name="connsiteX17" fmla="*/ 1850777 w 1964922"/>
              <a:gd name="connsiteY17" fmla="*/ 413087 h 917970"/>
              <a:gd name="connsiteX18" fmla="*/ 1590667 w 1964922"/>
              <a:gd name="connsiteY18" fmla="*/ 397787 h 917970"/>
              <a:gd name="connsiteX19" fmla="*/ 596130 w 1964922"/>
              <a:gd name="connsiteY19" fmla="*/ 458985 h 917970"/>
              <a:gd name="connsiteX20" fmla="*/ 244217 w 1964922"/>
              <a:gd name="connsiteY20" fmla="*/ 474285 h 917970"/>
              <a:gd name="connsiteX21" fmla="*/ 290119 w 1964922"/>
              <a:gd name="connsiteY21" fmla="*/ 458985 h 917970"/>
              <a:gd name="connsiteX22" fmla="*/ 443125 w 1964922"/>
              <a:gd name="connsiteY22" fmla="*/ 382488 h 917970"/>
              <a:gd name="connsiteX23" fmla="*/ 642032 w 1964922"/>
              <a:gd name="connsiteY23" fmla="*/ 351889 h 917970"/>
              <a:gd name="connsiteX24" fmla="*/ 733835 w 1964922"/>
              <a:gd name="connsiteY24" fmla="*/ 321290 h 917970"/>
              <a:gd name="connsiteX25" fmla="*/ 840939 w 1964922"/>
              <a:gd name="connsiteY25" fmla="*/ 275391 h 917970"/>
              <a:gd name="connsiteX26" fmla="*/ 886841 w 1964922"/>
              <a:gd name="connsiteY26" fmla="*/ 260092 h 917970"/>
              <a:gd name="connsiteX27" fmla="*/ 1391760 w 1964922"/>
              <a:gd name="connsiteY27" fmla="*/ 244792 h 917970"/>
              <a:gd name="connsiteX28" fmla="*/ 1804875 w 1964922"/>
              <a:gd name="connsiteY28" fmla="*/ 321290 h 917970"/>
              <a:gd name="connsiteX29" fmla="*/ 1575367 w 1964922"/>
              <a:gd name="connsiteY29" fmla="*/ 305990 h 917970"/>
              <a:gd name="connsiteX30" fmla="*/ 733835 w 1964922"/>
              <a:gd name="connsiteY30" fmla="*/ 15300 h 917970"/>
              <a:gd name="connsiteX31" fmla="*/ 626732 w 1964922"/>
              <a:gd name="connsiteY31" fmla="*/ 0 h 917970"/>
              <a:gd name="connsiteX32" fmla="*/ 810338 w 1964922"/>
              <a:gd name="connsiteY32" fmla="*/ 183594 h 917970"/>
              <a:gd name="connsiteX33" fmla="*/ 978644 w 1964922"/>
              <a:gd name="connsiteY33" fmla="*/ 244792 h 917970"/>
              <a:gd name="connsiteX34" fmla="*/ 1223454 w 1964922"/>
              <a:gd name="connsiteY34" fmla="*/ 290691 h 917970"/>
              <a:gd name="connsiteX35" fmla="*/ 1498864 w 1964922"/>
              <a:gd name="connsiteY35" fmla="*/ 336589 h 917970"/>
              <a:gd name="connsiteX36" fmla="*/ 1544765 w 1964922"/>
              <a:gd name="connsiteY36" fmla="*/ 397787 h 917970"/>
              <a:gd name="connsiteX37" fmla="*/ 1575367 w 1964922"/>
              <a:gd name="connsiteY37" fmla="*/ 673178 h 917970"/>
              <a:gd name="connsiteX38" fmla="*/ 1498864 w 1964922"/>
              <a:gd name="connsiteY38" fmla="*/ 749676 h 917970"/>
              <a:gd name="connsiteX39" fmla="*/ 1605968 w 1964922"/>
              <a:gd name="connsiteY39" fmla="*/ 703777 h 917970"/>
              <a:gd name="connsiteX40" fmla="*/ 1835476 w 1964922"/>
              <a:gd name="connsiteY40" fmla="*/ 657879 h 917970"/>
              <a:gd name="connsiteX41" fmla="*/ 1804875 w 1964922"/>
              <a:gd name="connsiteY41" fmla="*/ 581381 h 917970"/>
              <a:gd name="connsiteX42" fmla="*/ 948043 w 1964922"/>
              <a:gd name="connsiteY42" fmla="*/ 260092 h 917970"/>
              <a:gd name="connsiteX43" fmla="*/ 580830 w 1964922"/>
              <a:gd name="connsiteY43" fmla="*/ 229493 h 917970"/>
              <a:gd name="connsiteX44" fmla="*/ 381922 w 1964922"/>
              <a:gd name="connsiteY44" fmla="*/ 290691 h 917970"/>
              <a:gd name="connsiteX45" fmla="*/ 381922 w 1964922"/>
              <a:gd name="connsiteY45" fmla="*/ 367188 h 917970"/>
              <a:gd name="connsiteX46" fmla="*/ 1284656 w 1964922"/>
              <a:gd name="connsiteY46" fmla="*/ 351889 h 917970"/>
              <a:gd name="connsiteX47" fmla="*/ 1391760 w 1964922"/>
              <a:gd name="connsiteY47" fmla="*/ 428386 h 917970"/>
              <a:gd name="connsiteX48" fmla="*/ 1254055 w 1964922"/>
              <a:gd name="connsiteY48" fmla="*/ 458985 h 917970"/>
              <a:gd name="connsiteX49" fmla="*/ 228917 w 1964922"/>
              <a:gd name="connsiteY49" fmla="*/ 535483 h 917970"/>
              <a:gd name="connsiteX50" fmla="*/ 14709 w 1964922"/>
              <a:gd name="connsiteY50" fmla="*/ 596681 h 917970"/>
              <a:gd name="connsiteX51" fmla="*/ 366622 w 1964922"/>
              <a:gd name="connsiteY51" fmla="*/ 566082 h 917970"/>
              <a:gd name="connsiteX52" fmla="*/ 473726 w 1964922"/>
              <a:gd name="connsiteY52" fmla="*/ 535483 h 91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964922" h="917970">
                <a:moveTo>
                  <a:pt x="198316" y="0"/>
                </a:moveTo>
                <a:cubicBezTo>
                  <a:pt x="249318" y="10200"/>
                  <a:pt x="302229" y="13418"/>
                  <a:pt x="351321" y="30599"/>
                </a:cubicBezTo>
                <a:cubicBezTo>
                  <a:pt x="405141" y="49435"/>
                  <a:pt x="455431" y="77761"/>
                  <a:pt x="504327" y="107097"/>
                </a:cubicBezTo>
                <a:cubicBezTo>
                  <a:pt x="661618" y="201465"/>
                  <a:pt x="817922" y="313575"/>
                  <a:pt x="948043" y="443686"/>
                </a:cubicBezTo>
                <a:cubicBezTo>
                  <a:pt x="1168942" y="664569"/>
                  <a:pt x="1053710" y="616406"/>
                  <a:pt x="1284656" y="810874"/>
                </a:cubicBezTo>
                <a:cubicBezTo>
                  <a:pt x="1336449" y="854486"/>
                  <a:pt x="1406668" y="887175"/>
                  <a:pt x="1468263" y="917970"/>
                </a:cubicBezTo>
                <a:cubicBezTo>
                  <a:pt x="1562635" y="894379"/>
                  <a:pt x="1567790" y="914702"/>
                  <a:pt x="1483563" y="764975"/>
                </a:cubicBezTo>
                <a:cubicBezTo>
                  <a:pt x="1460510" y="723995"/>
                  <a:pt x="1421134" y="694594"/>
                  <a:pt x="1391760" y="657879"/>
                </a:cubicBezTo>
                <a:cubicBezTo>
                  <a:pt x="1359899" y="618056"/>
                  <a:pt x="1327663" y="578300"/>
                  <a:pt x="1299956" y="535483"/>
                </a:cubicBezTo>
                <a:cubicBezTo>
                  <a:pt x="1270481" y="489934"/>
                  <a:pt x="1165798" y="290560"/>
                  <a:pt x="1146951" y="244792"/>
                </a:cubicBezTo>
                <a:cubicBezTo>
                  <a:pt x="1132814" y="210461"/>
                  <a:pt x="1128092" y="172918"/>
                  <a:pt x="1116350" y="137696"/>
                </a:cubicBezTo>
                <a:cubicBezTo>
                  <a:pt x="1107664" y="111642"/>
                  <a:pt x="1095392" y="86913"/>
                  <a:pt x="1085748" y="61198"/>
                </a:cubicBezTo>
                <a:cubicBezTo>
                  <a:pt x="1080085" y="46098"/>
                  <a:pt x="1055149" y="10200"/>
                  <a:pt x="1070448" y="15300"/>
                </a:cubicBezTo>
                <a:cubicBezTo>
                  <a:pt x="1097818" y="24423"/>
                  <a:pt x="1113888" y="53764"/>
                  <a:pt x="1131650" y="76498"/>
                </a:cubicBezTo>
                <a:cubicBezTo>
                  <a:pt x="1292981" y="282987"/>
                  <a:pt x="1413615" y="438582"/>
                  <a:pt x="1544765" y="642579"/>
                </a:cubicBezTo>
                <a:cubicBezTo>
                  <a:pt x="1594795" y="720398"/>
                  <a:pt x="1583523" y="697649"/>
                  <a:pt x="1605968" y="764975"/>
                </a:cubicBezTo>
                <a:cubicBezTo>
                  <a:pt x="1704864" y="567196"/>
                  <a:pt x="1679528" y="553356"/>
                  <a:pt x="1804875" y="443686"/>
                </a:cubicBezTo>
                <a:cubicBezTo>
                  <a:pt x="1818714" y="431578"/>
                  <a:pt x="1835476" y="423287"/>
                  <a:pt x="1850777" y="413087"/>
                </a:cubicBezTo>
                <a:cubicBezTo>
                  <a:pt x="1764074" y="407987"/>
                  <a:pt x="1677462" y="394612"/>
                  <a:pt x="1590667" y="397787"/>
                </a:cubicBezTo>
                <a:cubicBezTo>
                  <a:pt x="1258750" y="409929"/>
                  <a:pt x="927735" y="440145"/>
                  <a:pt x="596130" y="458985"/>
                </a:cubicBezTo>
                <a:cubicBezTo>
                  <a:pt x="478904" y="465645"/>
                  <a:pt x="361521" y="469185"/>
                  <a:pt x="244217" y="474285"/>
                </a:cubicBezTo>
                <a:cubicBezTo>
                  <a:pt x="259518" y="469185"/>
                  <a:pt x="275475" y="465743"/>
                  <a:pt x="290119" y="458985"/>
                </a:cubicBezTo>
                <a:cubicBezTo>
                  <a:pt x="341892" y="435091"/>
                  <a:pt x="388574" y="399089"/>
                  <a:pt x="443125" y="382488"/>
                </a:cubicBezTo>
                <a:cubicBezTo>
                  <a:pt x="507301" y="362958"/>
                  <a:pt x="575730" y="362089"/>
                  <a:pt x="642032" y="351889"/>
                </a:cubicBezTo>
                <a:cubicBezTo>
                  <a:pt x="672633" y="341689"/>
                  <a:pt x="703729" y="332869"/>
                  <a:pt x="733835" y="321290"/>
                </a:cubicBezTo>
                <a:cubicBezTo>
                  <a:pt x="770088" y="307347"/>
                  <a:pt x="804875" y="289815"/>
                  <a:pt x="840939" y="275391"/>
                </a:cubicBezTo>
                <a:cubicBezTo>
                  <a:pt x="855914" y="269402"/>
                  <a:pt x="870738" y="260987"/>
                  <a:pt x="886841" y="260092"/>
                </a:cubicBezTo>
                <a:cubicBezTo>
                  <a:pt x="1054965" y="250752"/>
                  <a:pt x="1223454" y="249892"/>
                  <a:pt x="1391760" y="244792"/>
                </a:cubicBezTo>
                <a:cubicBezTo>
                  <a:pt x="1703456" y="267055"/>
                  <a:pt x="1510129" y="237083"/>
                  <a:pt x="1804875" y="321290"/>
                </a:cubicBezTo>
                <a:cubicBezTo>
                  <a:pt x="1987495" y="373463"/>
                  <a:pt x="2122425" y="377341"/>
                  <a:pt x="1575367" y="305990"/>
                </a:cubicBezTo>
                <a:cubicBezTo>
                  <a:pt x="1111007" y="129103"/>
                  <a:pt x="1084303" y="85389"/>
                  <a:pt x="733835" y="15300"/>
                </a:cubicBezTo>
                <a:cubicBezTo>
                  <a:pt x="698472" y="8228"/>
                  <a:pt x="662433" y="5100"/>
                  <a:pt x="626732" y="0"/>
                </a:cubicBezTo>
                <a:cubicBezTo>
                  <a:pt x="687934" y="61198"/>
                  <a:pt x="728998" y="154018"/>
                  <a:pt x="810338" y="183594"/>
                </a:cubicBezTo>
                <a:cubicBezTo>
                  <a:pt x="866440" y="203993"/>
                  <a:pt x="920859" y="229812"/>
                  <a:pt x="978644" y="244792"/>
                </a:cubicBezTo>
                <a:cubicBezTo>
                  <a:pt x="1059012" y="265627"/>
                  <a:pt x="1141636" y="276585"/>
                  <a:pt x="1223454" y="290691"/>
                </a:cubicBezTo>
                <a:cubicBezTo>
                  <a:pt x="1599293" y="355487"/>
                  <a:pt x="1297954" y="296411"/>
                  <a:pt x="1498864" y="336589"/>
                </a:cubicBezTo>
                <a:cubicBezTo>
                  <a:pt x="1514164" y="356988"/>
                  <a:pt x="1533361" y="374980"/>
                  <a:pt x="1544765" y="397787"/>
                </a:cubicBezTo>
                <a:cubicBezTo>
                  <a:pt x="1590306" y="488864"/>
                  <a:pt x="1616596" y="570111"/>
                  <a:pt x="1575367" y="673178"/>
                </a:cubicBezTo>
                <a:cubicBezTo>
                  <a:pt x="1561973" y="706661"/>
                  <a:pt x="1473363" y="724177"/>
                  <a:pt x="1498864" y="749676"/>
                </a:cubicBezTo>
                <a:cubicBezTo>
                  <a:pt x="1526330" y="777140"/>
                  <a:pt x="1568495" y="713996"/>
                  <a:pt x="1605968" y="703777"/>
                </a:cubicBezTo>
                <a:cubicBezTo>
                  <a:pt x="1681237" y="683251"/>
                  <a:pt x="1758973" y="673178"/>
                  <a:pt x="1835476" y="657879"/>
                </a:cubicBezTo>
                <a:cubicBezTo>
                  <a:pt x="1825276" y="632380"/>
                  <a:pt x="1828210" y="595864"/>
                  <a:pt x="1804875" y="581381"/>
                </a:cubicBezTo>
                <a:cubicBezTo>
                  <a:pt x="1549999" y="423193"/>
                  <a:pt x="1241454" y="315449"/>
                  <a:pt x="948043" y="260092"/>
                </a:cubicBezTo>
                <a:cubicBezTo>
                  <a:pt x="827344" y="237320"/>
                  <a:pt x="703234" y="239693"/>
                  <a:pt x="580830" y="229493"/>
                </a:cubicBezTo>
                <a:cubicBezTo>
                  <a:pt x="514527" y="249892"/>
                  <a:pt x="443969" y="259670"/>
                  <a:pt x="381922" y="290691"/>
                </a:cubicBezTo>
                <a:cubicBezTo>
                  <a:pt x="270764" y="346266"/>
                  <a:pt x="346982" y="355542"/>
                  <a:pt x="381922" y="367188"/>
                </a:cubicBezTo>
                <a:cubicBezTo>
                  <a:pt x="682833" y="362088"/>
                  <a:pt x="983737" y="347260"/>
                  <a:pt x="1284656" y="351889"/>
                </a:cubicBezTo>
                <a:cubicBezTo>
                  <a:pt x="1380349" y="353361"/>
                  <a:pt x="1371962" y="369000"/>
                  <a:pt x="1391760" y="428386"/>
                </a:cubicBezTo>
                <a:cubicBezTo>
                  <a:pt x="1345858" y="438586"/>
                  <a:pt x="1300878" y="454673"/>
                  <a:pt x="1254055" y="458985"/>
                </a:cubicBezTo>
                <a:cubicBezTo>
                  <a:pt x="912836" y="490411"/>
                  <a:pt x="228917" y="535483"/>
                  <a:pt x="228917" y="535483"/>
                </a:cubicBezTo>
                <a:cubicBezTo>
                  <a:pt x="157514" y="555882"/>
                  <a:pt x="-57782" y="580573"/>
                  <a:pt x="14709" y="596681"/>
                </a:cubicBezTo>
                <a:cubicBezTo>
                  <a:pt x="129652" y="622222"/>
                  <a:pt x="249908" y="581643"/>
                  <a:pt x="366622" y="566082"/>
                </a:cubicBezTo>
                <a:cubicBezTo>
                  <a:pt x="403426" y="561175"/>
                  <a:pt x="473726" y="535483"/>
                  <a:pt x="473726" y="53548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Rectangle 4"/>
          <p:cNvSpPr/>
          <p:nvPr/>
        </p:nvSpPr>
        <p:spPr>
          <a:xfrm rot="19297373">
            <a:off x="2065351" y="1559943"/>
            <a:ext cx="3598652" cy="1754327"/>
          </a:xfrm>
          <a:prstGeom prst="rect">
            <a:avLst/>
          </a:prstGeom>
          <a:noFill/>
        </p:spPr>
        <p:txBody>
          <a:bodyPr wrap="squar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Black"/>
                <a:cs typeface="Arial Black"/>
              </a:rPr>
              <a:t>It’s</a:t>
            </a:r>
          </a:p>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Black"/>
                <a:cs typeface="Arial Black"/>
              </a:rPr>
              <a:t>FREE</a:t>
            </a:r>
            <a:r>
              <a:rPr lang="en-US" sz="5400" b="1" baseline="30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Black"/>
                <a:cs typeface="Arial Black"/>
              </a:rPr>
              <a:t>*</a:t>
            </a:r>
            <a:endParaRPr lang="en-US" sz="5400" b="1" baseline="30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7" name="TextBox 6"/>
          <p:cNvSpPr txBox="1"/>
          <p:nvPr/>
        </p:nvSpPr>
        <p:spPr>
          <a:xfrm>
            <a:off x="1809750" y="4526643"/>
            <a:ext cx="5778500" cy="307777"/>
          </a:xfrm>
          <a:prstGeom prst="rect">
            <a:avLst/>
          </a:prstGeom>
          <a:noFill/>
        </p:spPr>
        <p:txBody>
          <a:bodyPr wrap="square" rtlCol="0">
            <a:spAutoFit/>
          </a:bodyPr>
          <a:lstStyle/>
          <a:p>
            <a:pPr algn="r"/>
            <a:r>
              <a:rPr lang="en-US" sz="1400" baseline="30000" dirty="0" smtClean="0"/>
              <a:t>*</a:t>
            </a:r>
            <a:r>
              <a:rPr lang="en-US" sz="1400" dirty="0" smtClean="0"/>
              <a:t> Conditions Apply</a:t>
            </a:r>
            <a:endParaRPr lang="en-US" sz="1400" dirty="0"/>
          </a:p>
        </p:txBody>
      </p:sp>
    </p:spTree>
    <p:extLst>
      <p:ext uri="{BB962C8B-B14F-4D97-AF65-F5344CB8AC3E}">
        <p14:creationId xmlns:p14="http://schemas.microsoft.com/office/powerpoint/2010/main" val="2330864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98922"/>
            <a:ext cx="9144000" cy="5978071"/>
          </a:xfrm>
        </p:spPr>
        <p:txBody>
          <a:bodyPr>
            <a:noAutofit/>
          </a:bodyPr>
          <a:lstStyle/>
          <a:p>
            <a:pPr marL="0" indent="0" algn="ctr">
              <a:buNone/>
            </a:pPr>
            <a:r>
              <a:rPr lang="en-US" sz="4400" dirty="0" smtClean="0"/>
              <a:t>Part 1</a:t>
            </a:r>
          </a:p>
          <a:p>
            <a:pPr marL="0" indent="0" algn="ctr">
              <a:buNone/>
            </a:pPr>
            <a:r>
              <a:rPr lang="en-US" dirty="0" smtClean="0">
                <a:solidFill>
                  <a:schemeClr val="bg1">
                    <a:lumMod val="50000"/>
                  </a:schemeClr>
                </a:solidFill>
              </a:rPr>
              <a:t>What is ADF?</a:t>
            </a:r>
            <a:endParaRPr lang="en-US" sz="3600" dirty="0"/>
          </a:p>
          <a:p>
            <a:pPr marL="0" indent="0" algn="ctr">
              <a:buNone/>
            </a:pPr>
            <a:endParaRPr lang="en-US" sz="2400" dirty="0"/>
          </a:p>
          <a:p>
            <a:pPr marL="0" indent="0" algn="ctr">
              <a:buNone/>
            </a:pPr>
            <a:r>
              <a:rPr lang="en-US" sz="4400" dirty="0" smtClean="0"/>
              <a:t>Part 2</a:t>
            </a:r>
          </a:p>
          <a:p>
            <a:pPr marL="0" indent="0" algn="ctr">
              <a:buNone/>
            </a:pPr>
            <a:r>
              <a:rPr lang="en-US" dirty="0" smtClean="0">
                <a:solidFill>
                  <a:schemeClr val="bg1">
                    <a:lumMod val="50000"/>
                  </a:schemeClr>
                </a:solidFill>
              </a:rPr>
              <a:t>Why is ADF Strategically Important to Oracle?</a:t>
            </a:r>
          </a:p>
          <a:p>
            <a:pPr marL="0" indent="0" algn="ctr">
              <a:buNone/>
            </a:pPr>
            <a:endParaRPr lang="en-US" sz="2400" dirty="0"/>
          </a:p>
          <a:p>
            <a:pPr marL="0" indent="0" algn="ctr">
              <a:buNone/>
            </a:pPr>
            <a:r>
              <a:rPr lang="en-US" sz="4400" dirty="0" smtClean="0"/>
              <a:t>Part 3.1 – 3.3</a:t>
            </a:r>
          </a:p>
          <a:p>
            <a:pPr marL="0" indent="0" algn="ctr">
              <a:buNone/>
            </a:pPr>
            <a:r>
              <a:rPr lang="en-US" dirty="0" smtClean="0">
                <a:solidFill>
                  <a:srgbClr val="7F7F7F"/>
                </a:solidFill>
              </a:rPr>
              <a:t>Why is ADF of Practical Value to You?</a:t>
            </a:r>
          </a:p>
        </p:txBody>
      </p:sp>
    </p:spTree>
    <p:extLst>
      <p:ext uri="{BB962C8B-B14F-4D97-AF65-F5344CB8AC3E}">
        <p14:creationId xmlns:p14="http://schemas.microsoft.com/office/powerpoint/2010/main" val="2621428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396</TotalTime>
  <Words>1977</Words>
  <Application>Microsoft Macintosh PowerPoint</Application>
  <PresentationFormat>On-screen Show (4:3)</PresentationFormat>
  <Paragraphs>252</Paragraphs>
  <Slides>77</Slides>
  <Notes>10</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Office Theme</vt:lpstr>
      <vt:lpstr>ADF EMG</vt:lpstr>
      <vt:lpstr> </vt:lpstr>
      <vt:lpstr> </vt:lpstr>
      <vt:lpstr>PowerPoint Presentation</vt:lpstr>
      <vt:lpstr>PowerPoint Presentation</vt:lpstr>
      <vt:lpstr>PowerPoint Presentation</vt:lpstr>
      <vt:lpstr>PowerPoint Presentation</vt:lpstr>
      <vt:lpstr>PowerPoint Presentation</vt:lpstr>
      <vt:lpstr>PowerPoint Presentation</vt:lpstr>
      <vt:lpstr>Part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 3</vt:lpstr>
      <vt:lpstr>PowerPoint Presentation</vt:lpstr>
      <vt:lpstr>PowerPoint Presentation</vt:lpstr>
      <vt:lpstr>Part 3.1</vt:lpstr>
      <vt:lpstr>PowerPoint Presentation</vt:lpstr>
      <vt:lpstr>PowerPoint Presentation</vt:lpstr>
      <vt:lpstr>PowerPoint Presentation</vt:lpstr>
      <vt:lpstr>PowerPoint Presentation</vt:lpstr>
      <vt:lpstr>PowerPoint Presentation</vt:lpstr>
      <vt:lpstr>Part 3.2</vt:lpstr>
      <vt:lpstr>PowerPoint Presentation</vt:lpstr>
      <vt:lpstr>Part 3.3</vt:lpstr>
      <vt:lpstr>PowerPoint Presentation</vt:lpstr>
      <vt:lpstr>PowerPoint Presentation</vt:lpstr>
      <vt:lpstr>PowerPoint Presentation</vt:lpstr>
      <vt:lpstr>PowerPoint Presentation</vt:lpstr>
      <vt:lpstr>PowerPoint Presentation</vt:lpstr>
      <vt:lpstr>Skins</vt:lpstr>
      <vt:lpstr>PowerPoint Presentation</vt:lpstr>
      <vt:lpstr>PowerPoint Presentation</vt:lpstr>
      <vt:lpstr>Page Templates</vt:lpstr>
      <vt:lpstr>PowerPoint Presentation</vt:lpstr>
      <vt:lpstr>PowerPoint Presentation</vt:lpstr>
      <vt:lpstr>PowerPoint Presentation</vt:lpstr>
      <vt:lpstr>PowerPoint Presentation</vt:lpstr>
      <vt:lpstr>PowerPoint Presentation</vt:lpstr>
      <vt:lpstr>Declarative Components</vt:lpstr>
      <vt:lpstr>PowerPoint Presentation</vt:lpstr>
      <vt:lpstr>PowerPoint Presentation</vt:lpstr>
      <vt:lpstr>The Killer Reuse Feature</vt:lpstr>
      <vt:lpstr>PowerPoint Presentation</vt:lpstr>
      <vt:lpstr>PowerPoint Presentation</vt:lpstr>
      <vt:lpstr>PowerPoint Presentation</vt:lpstr>
      <vt:lpstr>Task Flows</vt:lpstr>
      <vt:lpstr>Mimic business processes</vt:lpstr>
      <vt:lpstr>Has a unique name</vt:lpstr>
      <vt:lpstr>Single entry point &amp; multiple exit points</vt:lpstr>
      <vt:lpstr>Supports transactions</vt:lpstr>
      <vt:lpstr>Pages/Page Fragments</vt:lpstr>
      <vt:lpstr>Named navigation rules</vt:lpstr>
      <vt:lpstr>Routers based on decisions</vt:lpstr>
      <vt:lpstr>Method calls</vt:lpstr>
      <vt:lpstr>Parameters in/out</vt:lpstr>
      <vt:lpstr>~Functions</vt:lpstr>
      <vt:lpstr>Task Flow Benefits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Christoper Muir</dc:creator>
  <cp:lastModifiedBy>Christoper Muir</cp:lastModifiedBy>
  <cp:revision>57</cp:revision>
  <dcterms:created xsi:type="dcterms:W3CDTF">2011-07-27T14:03:34Z</dcterms:created>
  <dcterms:modified xsi:type="dcterms:W3CDTF">2011-08-16T02:26:19Z</dcterms:modified>
</cp:coreProperties>
</file>